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a PRISADA" userId="9bbf3f19-b7d2-4f07-9894-8eee9b09f9d8" providerId="ADAL" clId="{DD6E797B-CD0D-4207-9477-65C0D42FD4EF}"/>
    <pc:docChg chg="undo custSel modSld">
      <pc:chgData name="Roberta PRISADA" userId="9bbf3f19-b7d2-4f07-9894-8eee9b09f9d8" providerId="ADAL" clId="{DD6E797B-CD0D-4207-9477-65C0D42FD4EF}" dt="2023-06-28T09:33:40.441" v="105" actId="20577"/>
      <pc:docMkLst>
        <pc:docMk/>
      </pc:docMkLst>
      <pc:sldChg chg="addSp modSp mod">
        <pc:chgData name="Roberta PRISADA" userId="9bbf3f19-b7d2-4f07-9894-8eee9b09f9d8" providerId="ADAL" clId="{DD6E797B-CD0D-4207-9477-65C0D42FD4EF}" dt="2023-06-28T09:33:40.441" v="105" actId="20577"/>
        <pc:sldMkLst>
          <pc:docMk/>
          <pc:sldMk cId="0" sldId="256"/>
        </pc:sldMkLst>
        <pc:spChg chg="mod">
          <ac:chgData name="Roberta PRISADA" userId="9bbf3f19-b7d2-4f07-9894-8eee9b09f9d8" providerId="ADAL" clId="{DD6E797B-CD0D-4207-9477-65C0D42FD4EF}" dt="2023-06-28T09:33:40.441" v="105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Roberta PRISADA" userId="9bbf3f19-b7d2-4f07-9894-8eee9b09f9d8" providerId="ADAL" clId="{DD6E797B-CD0D-4207-9477-65C0D42FD4EF}" dt="2023-06-27T07:00:08.594" v="49" actId="20577"/>
          <ac:spMkLst>
            <pc:docMk/>
            <pc:sldMk cId="0" sldId="256"/>
            <ac:spMk id="10" creationId="{00000000-0000-0000-0000-000000000000}"/>
          </ac:spMkLst>
        </pc:spChg>
        <pc:spChg chg="mod">
          <ac:chgData name="Roberta PRISADA" userId="9bbf3f19-b7d2-4f07-9894-8eee9b09f9d8" providerId="ADAL" clId="{DD6E797B-CD0D-4207-9477-65C0D42FD4EF}" dt="2023-06-27T07:00:10.039" v="50" actId="20577"/>
          <ac:spMkLst>
            <pc:docMk/>
            <pc:sldMk cId="0" sldId="256"/>
            <ac:spMk id="11" creationId="{00000000-0000-0000-0000-000000000000}"/>
          </ac:spMkLst>
        </pc:spChg>
        <pc:spChg chg="mod">
          <ac:chgData name="Roberta PRISADA" userId="9bbf3f19-b7d2-4f07-9894-8eee9b09f9d8" providerId="ADAL" clId="{DD6E797B-CD0D-4207-9477-65C0D42FD4EF}" dt="2023-06-27T07:00:11.501" v="51" actId="20577"/>
          <ac:spMkLst>
            <pc:docMk/>
            <pc:sldMk cId="0" sldId="256"/>
            <ac:spMk id="12" creationId="{00000000-0000-0000-0000-000000000000}"/>
          </ac:spMkLst>
        </pc:spChg>
        <pc:spChg chg="mod">
          <ac:chgData name="Roberta PRISADA" userId="9bbf3f19-b7d2-4f07-9894-8eee9b09f9d8" providerId="ADAL" clId="{DD6E797B-CD0D-4207-9477-65C0D42FD4EF}" dt="2023-06-27T07:00:12.944" v="52" actId="20577"/>
          <ac:spMkLst>
            <pc:docMk/>
            <pc:sldMk cId="0" sldId="256"/>
            <ac:spMk id="13" creationId="{00000000-0000-0000-0000-000000000000}"/>
          </ac:spMkLst>
        </pc:spChg>
        <pc:spChg chg="mod">
          <ac:chgData name="Roberta PRISADA" userId="9bbf3f19-b7d2-4f07-9894-8eee9b09f9d8" providerId="ADAL" clId="{DD6E797B-CD0D-4207-9477-65C0D42FD4EF}" dt="2023-06-27T07:01:01.010" v="62" actId="14100"/>
          <ac:spMkLst>
            <pc:docMk/>
            <pc:sldMk cId="0" sldId="256"/>
            <ac:spMk id="14" creationId="{00000000-0000-0000-0000-000000000000}"/>
          </ac:spMkLst>
        </pc:spChg>
        <pc:spChg chg="mod">
          <ac:chgData name="Roberta PRISADA" userId="9bbf3f19-b7d2-4f07-9894-8eee9b09f9d8" providerId="ADAL" clId="{DD6E797B-CD0D-4207-9477-65C0D42FD4EF}" dt="2023-06-27T07:01:11.538" v="65" actId="1076"/>
          <ac:spMkLst>
            <pc:docMk/>
            <pc:sldMk cId="0" sldId="256"/>
            <ac:spMk id="15" creationId="{00000000-0000-0000-0000-000000000000}"/>
          </ac:spMkLst>
        </pc:spChg>
        <pc:spChg chg="mod">
          <ac:chgData name="Roberta PRISADA" userId="9bbf3f19-b7d2-4f07-9894-8eee9b09f9d8" providerId="ADAL" clId="{DD6E797B-CD0D-4207-9477-65C0D42FD4EF}" dt="2023-06-27T07:01:19.036" v="66" actId="1076"/>
          <ac:spMkLst>
            <pc:docMk/>
            <pc:sldMk cId="0" sldId="256"/>
            <ac:spMk id="16" creationId="{00000000-0000-0000-0000-000000000000}"/>
          </ac:spMkLst>
        </pc:spChg>
        <pc:spChg chg="mod">
          <ac:chgData name="Roberta PRISADA" userId="9bbf3f19-b7d2-4f07-9894-8eee9b09f9d8" providerId="ADAL" clId="{DD6E797B-CD0D-4207-9477-65C0D42FD4EF}" dt="2023-06-27T07:01:27.777" v="68" actId="14100"/>
          <ac:spMkLst>
            <pc:docMk/>
            <pc:sldMk cId="0" sldId="256"/>
            <ac:spMk id="17" creationId="{00000000-0000-0000-0000-000000000000}"/>
          </ac:spMkLst>
        </pc:spChg>
        <pc:spChg chg="add mod">
          <ac:chgData name="Roberta PRISADA" userId="9bbf3f19-b7d2-4f07-9894-8eee9b09f9d8" providerId="ADAL" clId="{DD6E797B-CD0D-4207-9477-65C0D42FD4EF}" dt="2023-06-27T07:01:08.633" v="64" actId="1076"/>
          <ac:spMkLst>
            <pc:docMk/>
            <pc:sldMk cId="0" sldId="256"/>
            <ac:spMk id="20" creationId="{A27BD8EB-5BFC-6350-BDC0-0839904807B0}"/>
          </ac:spMkLst>
        </pc:spChg>
        <pc:spChg chg="mod">
          <ac:chgData name="Roberta PRISADA" userId="9bbf3f19-b7d2-4f07-9894-8eee9b09f9d8" providerId="ADAL" clId="{DD6E797B-CD0D-4207-9477-65C0D42FD4EF}" dt="2023-06-28T09:31:55.674" v="95" actId="20577"/>
          <ac:spMkLst>
            <pc:docMk/>
            <pc:sldMk cId="0" sldId="256"/>
            <ac:spMk id="34" creationId="{00000000-0000-0000-0000-000000000000}"/>
          </ac:spMkLst>
        </pc:spChg>
        <pc:cxnChg chg="add mod">
          <ac:chgData name="Roberta PRISADA" userId="9bbf3f19-b7d2-4f07-9894-8eee9b09f9d8" providerId="ADAL" clId="{DD6E797B-CD0D-4207-9477-65C0D42FD4EF}" dt="2023-06-27T07:01:08.633" v="64" actId="1076"/>
          <ac:cxnSpMkLst>
            <pc:docMk/>
            <pc:sldMk cId="0" sldId="256"/>
            <ac:cxnSpMk id="24" creationId="{B029112F-318D-B0FE-2C1F-7FFDCC7C5F27}"/>
          </ac:cxnSpMkLst>
        </pc:cxnChg>
        <pc:cxnChg chg="mod">
          <ac:chgData name="Roberta PRISADA" userId="9bbf3f19-b7d2-4f07-9894-8eee9b09f9d8" providerId="ADAL" clId="{DD6E797B-CD0D-4207-9477-65C0D42FD4EF}" dt="2023-06-27T07:01:04.742" v="63" actId="14100"/>
          <ac:cxnSpMkLst>
            <pc:docMk/>
            <pc:sldMk cId="0" sldId="256"/>
            <ac:cxnSpMk id="65" creationId="{00000000-0000-0000-0000-000000000000}"/>
          </ac:cxnSpMkLst>
        </pc:cxnChg>
        <pc:cxnChg chg="mod">
          <ac:chgData name="Roberta PRISADA" userId="9bbf3f19-b7d2-4f07-9894-8eee9b09f9d8" providerId="ADAL" clId="{DD6E797B-CD0D-4207-9477-65C0D42FD4EF}" dt="2023-06-27T07:01:11.538" v="65" actId="1076"/>
          <ac:cxnSpMkLst>
            <pc:docMk/>
            <pc:sldMk cId="0" sldId="256"/>
            <ac:cxnSpMk id="67" creationId="{00000000-0000-0000-0000-000000000000}"/>
          </ac:cxnSpMkLst>
        </pc:cxnChg>
        <pc:cxnChg chg="mod">
          <ac:chgData name="Roberta PRISADA" userId="9bbf3f19-b7d2-4f07-9894-8eee9b09f9d8" providerId="ADAL" clId="{DD6E797B-CD0D-4207-9477-65C0D42FD4EF}" dt="2023-06-27T06:58:16.364" v="12" actId="14100"/>
          <ac:cxnSpMkLst>
            <pc:docMk/>
            <pc:sldMk cId="0" sldId="256"/>
            <ac:cxnSpMk id="69" creationId="{00000000-0000-0000-0000-000000000000}"/>
          </ac:cxnSpMkLst>
        </pc:cxnChg>
        <pc:cxnChg chg="mod">
          <ac:chgData name="Roberta PRISADA" userId="9bbf3f19-b7d2-4f07-9894-8eee9b09f9d8" providerId="ADAL" clId="{DD6E797B-CD0D-4207-9477-65C0D42FD4EF}" dt="2023-06-27T07:01:27.777" v="68" actId="14100"/>
          <ac:cxnSpMkLst>
            <pc:docMk/>
            <pc:sldMk cId="0" sldId="256"/>
            <ac:cxnSpMk id="71" creationId="{00000000-0000-0000-0000-000000000000}"/>
          </ac:cxnSpMkLst>
        </pc:cxnChg>
      </pc:sldChg>
    </pc:docChg>
  </pc:docChgLst>
  <pc:docChgLst>
    <pc:chgData name="Roberta PRISADA" userId="9bbf3f19-b7d2-4f07-9894-8eee9b09f9d8" providerId="ADAL" clId="{5C24C0B2-8362-40C6-9316-41F3BCDDCC9F}"/>
    <pc:docChg chg="undo custSel modSld">
      <pc:chgData name="Roberta PRISADA" userId="9bbf3f19-b7d2-4f07-9894-8eee9b09f9d8" providerId="ADAL" clId="{5C24C0B2-8362-40C6-9316-41F3BCDDCC9F}" dt="2023-05-16T07:51:55.148" v="96" actId="20577"/>
      <pc:docMkLst>
        <pc:docMk/>
      </pc:docMkLst>
      <pc:sldChg chg="modSp mod">
        <pc:chgData name="Roberta PRISADA" userId="9bbf3f19-b7d2-4f07-9894-8eee9b09f9d8" providerId="ADAL" clId="{5C24C0B2-8362-40C6-9316-41F3BCDDCC9F}" dt="2023-05-16T07:51:55.148" v="96" actId="20577"/>
        <pc:sldMkLst>
          <pc:docMk/>
          <pc:sldMk cId="0" sldId="256"/>
        </pc:sldMkLst>
        <pc:spChg chg="mod">
          <ac:chgData name="Roberta PRISADA" userId="9bbf3f19-b7d2-4f07-9894-8eee9b09f9d8" providerId="ADAL" clId="{5C24C0B2-8362-40C6-9316-41F3BCDDCC9F}" dt="2023-05-16T07:51:54.326" v="95" actId="6549"/>
          <ac:spMkLst>
            <pc:docMk/>
            <pc:sldMk cId="0" sldId="256"/>
            <ac:spMk id="2" creationId="{00000000-0000-0000-0000-000000000000}"/>
          </ac:spMkLst>
        </pc:spChg>
        <pc:spChg chg="mod">
          <ac:chgData name="Roberta PRISADA" userId="9bbf3f19-b7d2-4f07-9894-8eee9b09f9d8" providerId="ADAL" clId="{5C24C0B2-8362-40C6-9316-41F3BCDDCC9F}" dt="2023-05-03T06:42:49.771" v="11" actId="6549"/>
          <ac:spMkLst>
            <pc:docMk/>
            <pc:sldMk cId="0" sldId="256"/>
            <ac:spMk id="11" creationId="{00000000-0000-0000-0000-000000000000}"/>
          </ac:spMkLst>
        </pc:spChg>
        <pc:spChg chg="mod">
          <ac:chgData name="Roberta PRISADA" userId="9bbf3f19-b7d2-4f07-9894-8eee9b09f9d8" providerId="ADAL" clId="{5C24C0B2-8362-40C6-9316-41F3BCDDCC9F}" dt="2023-05-03T06:43:24.468" v="13" actId="20577"/>
          <ac:spMkLst>
            <pc:docMk/>
            <pc:sldMk cId="0" sldId="256"/>
            <ac:spMk id="16" creationId="{00000000-0000-0000-0000-000000000000}"/>
          </ac:spMkLst>
        </pc:spChg>
        <pc:spChg chg="mod">
          <ac:chgData name="Roberta PRISADA" userId="9bbf3f19-b7d2-4f07-9894-8eee9b09f9d8" providerId="ADAL" clId="{5C24C0B2-8362-40C6-9316-41F3BCDDCC9F}" dt="2023-05-16T07:51:55.148" v="96" actId="20577"/>
          <ac:spMkLst>
            <pc:docMk/>
            <pc:sldMk cId="0" sldId="256"/>
            <ac:spMk id="34" creationId="{00000000-0000-0000-0000-000000000000}"/>
          </ac:spMkLst>
        </pc:spChg>
      </pc:sldChg>
    </pc:docChg>
  </pc:docChgLst>
  <pc:docChgLst>
    <pc:chgData name="Roberta PRISADA" userId="9bbf3f19-b7d2-4f07-9894-8eee9b09f9d8" providerId="ADAL" clId="{DBA7A75D-731E-4E49-9845-EEDB86A077CE}"/>
    <pc:docChg chg="undo custSel modSld">
      <pc:chgData name="Roberta PRISADA" userId="9bbf3f19-b7d2-4f07-9894-8eee9b09f9d8" providerId="ADAL" clId="{DBA7A75D-731E-4E49-9845-EEDB86A077CE}" dt="2024-06-13T05:23:09.184" v="24" actId="6549"/>
      <pc:docMkLst>
        <pc:docMk/>
      </pc:docMkLst>
      <pc:sldChg chg="modSp mod">
        <pc:chgData name="Roberta PRISADA" userId="9bbf3f19-b7d2-4f07-9894-8eee9b09f9d8" providerId="ADAL" clId="{DBA7A75D-731E-4E49-9845-EEDB86A077CE}" dt="2024-06-13T05:23:09.184" v="24" actId="6549"/>
        <pc:sldMkLst>
          <pc:docMk/>
          <pc:sldMk cId="0" sldId="256"/>
        </pc:sldMkLst>
        <pc:spChg chg="mod">
          <ac:chgData name="Roberta PRISADA" userId="9bbf3f19-b7d2-4f07-9894-8eee9b09f9d8" providerId="ADAL" clId="{DBA7A75D-731E-4E49-9845-EEDB86A077CE}" dt="2024-06-13T05:23:09.184" v="24" actId="6549"/>
          <ac:spMkLst>
            <pc:docMk/>
            <pc:sldMk cId="0" sldId="256"/>
            <ac:spMk id="2" creationId="{00000000-0000-0000-0000-000000000000}"/>
          </ac:spMkLst>
        </pc:spChg>
        <pc:spChg chg="mod">
          <ac:chgData name="Roberta PRISADA" userId="9bbf3f19-b7d2-4f07-9894-8eee9b09f9d8" providerId="ADAL" clId="{DBA7A75D-731E-4E49-9845-EEDB86A077CE}" dt="2024-06-13T05:23:08.481" v="23" actId="20577"/>
          <ac:spMkLst>
            <pc:docMk/>
            <pc:sldMk cId="0" sldId="256"/>
            <ac:spMk id="34" creationId="{00000000-0000-0000-0000-000000000000}"/>
          </ac:spMkLst>
        </pc:spChg>
      </pc:sldChg>
    </pc:docChg>
  </pc:docChgLst>
  <pc:docChgLst>
    <pc:chgData name="Roberta PRISADA" userId="9bbf3f19-b7d2-4f07-9894-8eee9b09f9d8" providerId="ADAL" clId="{BFC1E022-A90F-4981-89D1-FDA1A7D778F3}"/>
    <pc:docChg chg="undo custSel modSld">
      <pc:chgData name="Roberta PRISADA" userId="9bbf3f19-b7d2-4f07-9894-8eee9b09f9d8" providerId="ADAL" clId="{BFC1E022-A90F-4981-89D1-FDA1A7D778F3}" dt="2023-12-06T11:56:19.823" v="102" actId="20577"/>
      <pc:docMkLst>
        <pc:docMk/>
      </pc:docMkLst>
      <pc:sldChg chg="modSp mod">
        <pc:chgData name="Roberta PRISADA" userId="9bbf3f19-b7d2-4f07-9894-8eee9b09f9d8" providerId="ADAL" clId="{BFC1E022-A90F-4981-89D1-FDA1A7D778F3}" dt="2023-12-06T11:56:19.823" v="102" actId="20577"/>
        <pc:sldMkLst>
          <pc:docMk/>
          <pc:sldMk cId="0" sldId="256"/>
        </pc:sldMkLst>
        <pc:spChg chg="mod">
          <ac:chgData name="Roberta PRISADA" userId="9bbf3f19-b7d2-4f07-9894-8eee9b09f9d8" providerId="ADAL" clId="{BFC1E022-A90F-4981-89D1-FDA1A7D778F3}" dt="2023-12-06T11:56:09.573" v="40" actId="6549"/>
          <ac:spMkLst>
            <pc:docMk/>
            <pc:sldMk cId="0" sldId="256"/>
            <ac:spMk id="2" creationId="{00000000-0000-0000-0000-000000000000}"/>
          </ac:spMkLst>
        </pc:spChg>
        <pc:spChg chg="mod">
          <ac:chgData name="Roberta PRISADA" userId="9bbf3f19-b7d2-4f07-9894-8eee9b09f9d8" providerId="ADAL" clId="{BFC1E022-A90F-4981-89D1-FDA1A7D778F3}" dt="2023-12-06T11:52:10.914" v="15" actId="6549"/>
          <ac:spMkLst>
            <pc:docMk/>
            <pc:sldMk cId="0" sldId="256"/>
            <ac:spMk id="12" creationId="{00000000-0000-0000-0000-000000000000}"/>
          </ac:spMkLst>
        </pc:spChg>
        <pc:spChg chg="mod">
          <ac:chgData name="Roberta PRISADA" userId="9bbf3f19-b7d2-4f07-9894-8eee9b09f9d8" providerId="ADAL" clId="{BFC1E022-A90F-4981-89D1-FDA1A7D778F3}" dt="2023-12-06T11:56:19.823" v="102" actId="20577"/>
          <ac:spMkLst>
            <pc:docMk/>
            <pc:sldMk cId="0" sldId="256"/>
            <ac:spMk id="34" creationId="{00000000-0000-0000-0000-000000000000}"/>
          </ac:spMkLst>
        </pc:spChg>
      </pc:sldChg>
    </pc:docChg>
  </pc:docChgLst>
  <pc:docChgLst>
    <pc:chgData name="Roberta PRISADA" userId="9bbf3f19-b7d2-4f07-9894-8eee9b09f9d8" providerId="ADAL" clId="{04D40426-412F-471C-972B-30516FD5F4E9}"/>
    <pc:docChg chg="undo custSel modSld">
      <pc:chgData name="Roberta PRISADA" userId="9bbf3f19-b7d2-4f07-9894-8eee9b09f9d8" providerId="ADAL" clId="{04D40426-412F-471C-972B-30516FD5F4E9}" dt="2024-07-08T12:14:26.953" v="38" actId="6549"/>
      <pc:docMkLst>
        <pc:docMk/>
      </pc:docMkLst>
      <pc:sldChg chg="modSp mod">
        <pc:chgData name="Roberta PRISADA" userId="9bbf3f19-b7d2-4f07-9894-8eee9b09f9d8" providerId="ADAL" clId="{04D40426-412F-471C-972B-30516FD5F4E9}" dt="2024-07-08T12:14:26.953" v="38" actId="6549"/>
        <pc:sldMkLst>
          <pc:docMk/>
          <pc:sldMk cId="0" sldId="256"/>
        </pc:sldMkLst>
        <pc:spChg chg="mod">
          <ac:chgData name="Roberta PRISADA" userId="9bbf3f19-b7d2-4f07-9894-8eee9b09f9d8" providerId="ADAL" clId="{04D40426-412F-471C-972B-30516FD5F4E9}" dt="2024-07-08T12:14:26.953" v="38" actId="6549"/>
          <ac:spMkLst>
            <pc:docMk/>
            <pc:sldMk cId="0" sldId="256"/>
            <ac:spMk id="2" creationId="{00000000-0000-0000-0000-000000000000}"/>
          </ac:spMkLst>
        </pc:spChg>
        <pc:spChg chg="mod">
          <ac:chgData name="Roberta PRISADA" userId="9bbf3f19-b7d2-4f07-9894-8eee9b09f9d8" providerId="ADAL" clId="{04D40426-412F-471C-972B-30516FD5F4E9}" dt="2024-07-08T12:14:26.232" v="37" actId="20577"/>
          <ac:spMkLst>
            <pc:docMk/>
            <pc:sldMk cId="0" sldId="256"/>
            <ac:spMk id="34" creationId="{00000000-0000-0000-0000-000000000000}"/>
          </ac:spMkLst>
        </pc:spChg>
      </pc:sldChg>
    </pc:docChg>
  </pc:docChgLst>
  <pc:docChgLst>
    <pc:chgData name="Roberta PRISADA" userId="9bbf3f19-b7d2-4f07-9894-8eee9b09f9d8" providerId="ADAL" clId="{093B55F7-4728-4B6F-BD89-4A348577DB7C}"/>
    <pc:docChg chg="undo custSel modSld">
      <pc:chgData name="Roberta PRISADA" userId="9bbf3f19-b7d2-4f07-9894-8eee9b09f9d8" providerId="ADAL" clId="{093B55F7-4728-4B6F-BD89-4A348577DB7C}" dt="2024-03-20T07:43:43.864" v="96" actId="6549"/>
      <pc:docMkLst>
        <pc:docMk/>
      </pc:docMkLst>
      <pc:sldChg chg="modSp mod">
        <pc:chgData name="Roberta PRISADA" userId="9bbf3f19-b7d2-4f07-9894-8eee9b09f9d8" providerId="ADAL" clId="{093B55F7-4728-4B6F-BD89-4A348577DB7C}" dt="2024-03-20T07:43:43.864" v="96" actId="6549"/>
        <pc:sldMkLst>
          <pc:docMk/>
          <pc:sldMk cId="0" sldId="256"/>
        </pc:sldMkLst>
        <pc:spChg chg="mod">
          <ac:chgData name="Roberta PRISADA" userId="9bbf3f19-b7d2-4f07-9894-8eee9b09f9d8" providerId="ADAL" clId="{093B55F7-4728-4B6F-BD89-4A348577DB7C}" dt="2024-03-20T07:43:43.864" v="96" actId="6549"/>
          <ac:spMkLst>
            <pc:docMk/>
            <pc:sldMk cId="0" sldId="256"/>
            <ac:spMk id="2" creationId="{00000000-0000-0000-0000-000000000000}"/>
          </ac:spMkLst>
        </pc:spChg>
        <pc:spChg chg="mod">
          <ac:chgData name="Roberta PRISADA" userId="9bbf3f19-b7d2-4f07-9894-8eee9b09f9d8" providerId="ADAL" clId="{093B55F7-4728-4B6F-BD89-4A348577DB7C}" dt="2024-03-19T09:24:44.901" v="68" actId="2057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Roberta PRISADA" userId="9bbf3f19-b7d2-4f07-9894-8eee9b09f9d8" providerId="ADAL" clId="{093B55F7-4728-4B6F-BD89-4A348577DB7C}" dt="2024-03-20T07:43:42.735" v="95" actId="20577"/>
          <ac:spMkLst>
            <pc:docMk/>
            <pc:sldMk cId="0" sldId="256"/>
            <ac:spMk id="34" creationId="{00000000-0000-0000-0000-000000000000}"/>
          </ac:spMkLst>
        </pc:spChg>
      </pc:sldChg>
    </pc:docChg>
  </pc:docChgLst>
  <pc:docChgLst>
    <pc:chgData name="Roberta PRISADA" userId="9bbf3f19-b7d2-4f07-9894-8eee9b09f9d8" providerId="ADAL" clId="{BEF1286F-1366-4745-AB99-79E8000EBCE6}"/>
    <pc:docChg chg="undo custSel modSld">
      <pc:chgData name="Roberta PRISADA" userId="9bbf3f19-b7d2-4f07-9894-8eee9b09f9d8" providerId="ADAL" clId="{BEF1286F-1366-4745-AB99-79E8000EBCE6}" dt="2024-05-16T05:33:09.111" v="112" actId="6549"/>
      <pc:docMkLst>
        <pc:docMk/>
      </pc:docMkLst>
      <pc:sldChg chg="modSp mod">
        <pc:chgData name="Roberta PRISADA" userId="9bbf3f19-b7d2-4f07-9894-8eee9b09f9d8" providerId="ADAL" clId="{BEF1286F-1366-4745-AB99-79E8000EBCE6}" dt="2024-05-16T05:33:09.111" v="112" actId="6549"/>
        <pc:sldMkLst>
          <pc:docMk/>
          <pc:sldMk cId="0" sldId="256"/>
        </pc:sldMkLst>
        <pc:spChg chg="mod">
          <ac:chgData name="Roberta PRISADA" userId="9bbf3f19-b7d2-4f07-9894-8eee9b09f9d8" providerId="ADAL" clId="{BEF1286F-1366-4745-AB99-79E8000EBCE6}" dt="2024-05-16T05:33:09.111" v="112" actId="6549"/>
          <ac:spMkLst>
            <pc:docMk/>
            <pc:sldMk cId="0" sldId="256"/>
            <ac:spMk id="2" creationId="{00000000-0000-0000-0000-000000000000}"/>
          </ac:spMkLst>
        </pc:spChg>
        <pc:spChg chg="mod">
          <ac:chgData name="Roberta PRISADA" userId="9bbf3f19-b7d2-4f07-9894-8eee9b09f9d8" providerId="ADAL" clId="{BEF1286F-1366-4745-AB99-79E8000EBCE6}" dt="2024-05-14T07:43:48.792" v="22" actId="20577"/>
          <ac:spMkLst>
            <pc:docMk/>
            <pc:sldMk cId="0" sldId="256"/>
            <ac:spMk id="12" creationId="{00000000-0000-0000-0000-000000000000}"/>
          </ac:spMkLst>
        </pc:spChg>
        <pc:spChg chg="mod">
          <ac:chgData name="Roberta PRISADA" userId="9bbf3f19-b7d2-4f07-9894-8eee9b09f9d8" providerId="ADAL" clId="{BEF1286F-1366-4745-AB99-79E8000EBCE6}" dt="2024-05-16T05:33:08.264" v="111" actId="20577"/>
          <ac:spMkLst>
            <pc:docMk/>
            <pc:sldMk cId="0" sldId="256"/>
            <ac:spMk id="34" creationId="{00000000-0000-0000-0000-000000000000}"/>
          </ac:spMkLst>
        </pc:spChg>
      </pc:sldChg>
    </pc:docChg>
  </pc:docChgLst>
  <pc:docChgLst>
    <pc:chgData name="Roberta PRISADA" userId="9bbf3f19-b7d2-4f07-9894-8eee9b09f9d8" providerId="ADAL" clId="{5F673F26-C1D3-47F4-8730-464F5B1323B3}"/>
    <pc:docChg chg="undo custSel modSld">
      <pc:chgData name="Roberta PRISADA" userId="9bbf3f19-b7d2-4f07-9894-8eee9b09f9d8" providerId="ADAL" clId="{5F673F26-C1D3-47F4-8730-464F5B1323B3}" dt="2023-03-29T06:20:17.272" v="46" actId="6549"/>
      <pc:docMkLst>
        <pc:docMk/>
      </pc:docMkLst>
      <pc:sldChg chg="modSp mod">
        <pc:chgData name="Roberta PRISADA" userId="9bbf3f19-b7d2-4f07-9894-8eee9b09f9d8" providerId="ADAL" clId="{5F673F26-C1D3-47F4-8730-464F5B1323B3}" dt="2023-03-29T06:20:17.272" v="46" actId="6549"/>
        <pc:sldMkLst>
          <pc:docMk/>
          <pc:sldMk cId="0" sldId="256"/>
        </pc:sldMkLst>
        <pc:spChg chg="mod">
          <ac:chgData name="Roberta PRISADA" userId="9bbf3f19-b7d2-4f07-9894-8eee9b09f9d8" providerId="ADAL" clId="{5F673F26-C1D3-47F4-8730-464F5B1323B3}" dt="2023-03-29T06:20:17.272" v="46" actId="6549"/>
          <ac:spMkLst>
            <pc:docMk/>
            <pc:sldMk cId="0" sldId="256"/>
            <ac:spMk id="2" creationId="{00000000-0000-0000-0000-000000000000}"/>
          </ac:spMkLst>
        </pc:spChg>
        <pc:spChg chg="mod">
          <ac:chgData name="Roberta PRISADA" userId="9bbf3f19-b7d2-4f07-9894-8eee9b09f9d8" providerId="ADAL" clId="{5F673F26-C1D3-47F4-8730-464F5B1323B3}" dt="2023-03-27T07:42:35.564" v="4" actId="20577"/>
          <ac:spMkLst>
            <pc:docMk/>
            <pc:sldMk cId="0" sldId="256"/>
            <ac:spMk id="12" creationId="{00000000-0000-0000-0000-000000000000}"/>
          </ac:spMkLst>
        </pc:spChg>
        <pc:spChg chg="mod">
          <ac:chgData name="Roberta PRISADA" userId="9bbf3f19-b7d2-4f07-9894-8eee9b09f9d8" providerId="ADAL" clId="{5F673F26-C1D3-47F4-8730-464F5B1323B3}" dt="2023-03-29T06:20:16.257" v="45" actId="20577"/>
          <ac:spMkLst>
            <pc:docMk/>
            <pc:sldMk cId="0" sldId="256"/>
            <ac:spMk id="34" creationId="{00000000-0000-0000-0000-000000000000}"/>
          </ac:spMkLst>
        </pc:spChg>
      </pc:sldChg>
    </pc:docChg>
  </pc:docChgLst>
  <pc:docChgLst>
    <pc:chgData name="Roberta PRISADA" userId="9bbf3f19-b7d2-4f07-9894-8eee9b09f9d8" providerId="ADAL" clId="{2E6E54BF-D0EF-4084-9779-6ECCEA1C58D9}"/>
    <pc:docChg chg="undo custSel modSld">
      <pc:chgData name="Roberta PRISADA" userId="9bbf3f19-b7d2-4f07-9894-8eee9b09f9d8" providerId="ADAL" clId="{2E6E54BF-D0EF-4084-9779-6ECCEA1C58D9}" dt="2023-09-11T08:08:39.058" v="88" actId="6549"/>
      <pc:docMkLst>
        <pc:docMk/>
      </pc:docMkLst>
      <pc:sldChg chg="modSp mod">
        <pc:chgData name="Roberta PRISADA" userId="9bbf3f19-b7d2-4f07-9894-8eee9b09f9d8" providerId="ADAL" clId="{2E6E54BF-D0EF-4084-9779-6ECCEA1C58D9}" dt="2023-09-11T08:08:39.058" v="88" actId="6549"/>
        <pc:sldMkLst>
          <pc:docMk/>
          <pc:sldMk cId="0" sldId="256"/>
        </pc:sldMkLst>
        <pc:spChg chg="mod">
          <ac:chgData name="Roberta PRISADA" userId="9bbf3f19-b7d2-4f07-9894-8eee9b09f9d8" providerId="ADAL" clId="{2E6E54BF-D0EF-4084-9779-6ECCEA1C58D9}" dt="2023-09-11T08:08:39.058" v="88" actId="6549"/>
          <ac:spMkLst>
            <pc:docMk/>
            <pc:sldMk cId="0" sldId="256"/>
            <ac:spMk id="2" creationId="{00000000-0000-0000-0000-000000000000}"/>
          </ac:spMkLst>
        </pc:spChg>
        <pc:spChg chg="mod">
          <ac:chgData name="Roberta PRISADA" userId="9bbf3f19-b7d2-4f07-9894-8eee9b09f9d8" providerId="ADAL" clId="{2E6E54BF-D0EF-4084-9779-6ECCEA1C58D9}" dt="2023-09-11T08:08:38.250" v="87" actId="20577"/>
          <ac:spMkLst>
            <pc:docMk/>
            <pc:sldMk cId="0" sldId="256"/>
            <ac:spMk id="3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GB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/>
              <a:t>Faceți clic pentru editarea stilului de subtitlu al coordonatorului</a:t>
            </a:r>
            <a:endParaRPr lang="en-GB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AF8-376A-407D-B063-337B89E3D4CB}" type="datetimeFigureOut">
              <a:rPr lang="en-US" smtClean="0"/>
              <a:pPr/>
              <a:t>7/8/2024</a:t>
            </a:fld>
            <a:endParaRPr lang="en-GB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5069-FF47-4F80-A5F1-7FF7660A5B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GB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Faceți clic pentru a edita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GB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AF8-376A-407D-B063-337B89E3D4CB}" type="datetimeFigureOut">
              <a:rPr lang="en-US" smtClean="0"/>
              <a:pPr/>
              <a:t>7/8/2024</a:t>
            </a:fld>
            <a:endParaRPr lang="en-GB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5069-FF47-4F80-A5F1-7FF7660A5B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GB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o-RO"/>
              <a:t>Faceți clic pentru a edita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GB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AF8-376A-407D-B063-337B89E3D4CB}" type="datetimeFigureOut">
              <a:rPr lang="en-US" smtClean="0"/>
              <a:pPr/>
              <a:t>7/8/2024</a:t>
            </a:fld>
            <a:endParaRPr lang="en-GB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5069-FF47-4F80-A5F1-7FF7660A5B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GB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Faceți clic pentru a edita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GB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AF8-376A-407D-B063-337B89E3D4CB}" type="datetimeFigureOut">
              <a:rPr lang="en-US" smtClean="0"/>
              <a:pPr/>
              <a:t>7/8/2024</a:t>
            </a:fld>
            <a:endParaRPr lang="en-GB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5069-FF47-4F80-A5F1-7FF7660A5B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o-RO"/>
              <a:t>Faceți clic pentru a edita stilul de titlu Coordonator</a:t>
            </a:r>
            <a:endParaRPr lang="en-GB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Faceți clic pentru a edita stilurile de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AF8-376A-407D-B063-337B89E3D4CB}" type="datetimeFigureOut">
              <a:rPr lang="en-US" smtClean="0"/>
              <a:pPr/>
              <a:t>7/8/2024</a:t>
            </a:fld>
            <a:endParaRPr lang="en-GB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5069-FF47-4F80-A5F1-7FF7660A5B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GB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/>
              <a:t>Faceți clic pentru a edita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GB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/>
              <a:t>Faceți clic pentru a edita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GB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AF8-376A-407D-B063-337B89E3D4CB}" type="datetimeFigureOut">
              <a:rPr lang="en-US" smtClean="0"/>
              <a:pPr/>
              <a:t>7/8/2024</a:t>
            </a:fld>
            <a:endParaRPr lang="en-GB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5069-FF47-4F80-A5F1-7FF7660A5B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/>
              <a:t>Faceți clic pentru a edita stilul de titlu Coordonator</a:t>
            </a:r>
            <a:endParaRPr lang="en-GB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Faceți clic pentru a edita stilurile de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/>
              <a:t>Faceți clic pentru a edita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GB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Faceți clic pentru a edita stilurile de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/>
              <a:t>Faceți clic pentru a edita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GB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AF8-376A-407D-B063-337B89E3D4CB}" type="datetimeFigureOut">
              <a:rPr lang="en-US" smtClean="0"/>
              <a:pPr/>
              <a:t>7/8/2024</a:t>
            </a:fld>
            <a:endParaRPr lang="en-GB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5069-FF47-4F80-A5F1-7FF7660A5B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GB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AF8-376A-407D-B063-337B89E3D4CB}" type="datetimeFigureOut">
              <a:rPr lang="en-US" smtClean="0"/>
              <a:pPr/>
              <a:t>7/8/2024</a:t>
            </a:fld>
            <a:endParaRPr lang="en-GB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5069-FF47-4F80-A5F1-7FF7660A5B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AF8-376A-407D-B063-337B89E3D4CB}" type="datetimeFigureOut">
              <a:rPr lang="en-US" smtClean="0"/>
              <a:pPr/>
              <a:t>7/8/2024</a:t>
            </a:fld>
            <a:endParaRPr lang="en-GB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5069-FF47-4F80-A5F1-7FF7660A5B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/>
              <a:t>Faceți clic pentru a edita stilul de titlu Coordonator</a:t>
            </a:r>
            <a:endParaRPr lang="en-GB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Faceți clic pentru a edita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GB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AF8-376A-407D-B063-337B89E3D4CB}" type="datetimeFigureOut">
              <a:rPr lang="en-US" smtClean="0"/>
              <a:pPr/>
              <a:t>7/8/2024</a:t>
            </a:fld>
            <a:endParaRPr lang="en-GB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5069-FF47-4F80-A5F1-7FF7660A5B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/>
              <a:t>Faceți clic pentru a edita stilul de titlu Coordonator</a:t>
            </a:r>
            <a:endParaRPr lang="en-GB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AF8-376A-407D-B063-337B89E3D4CB}" type="datetimeFigureOut">
              <a:rPr lang="en-US" smtClean="0"/>
              <a:pPr/>
              <a:t>7/8/2024</a:t>
            </a:fld>
            <a:endParaRPr lang="en-GB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5069-FF47-4F80-A5F1-7FF7660A5B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GB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Faceți clic pentru a edita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GB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FEAF8-376A-407D-B063-337B89E3D4CB}" type="datetimeFigureOut">
              <a:rPr lang="en-US" smtClean="0"/>
              <a:pPr/>
              <a:t>7/8/2024</a:t>
            </a:fld>
            <a:endParaRPr lang="en-GB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F5069-FF47-4F80-A5F1-7FF7660A5B6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571472" y="214291"/>
            <a:ext cx="7772400" cy="428628"/>
          </a:xfrm>
        </p:spPr>
        <p:txBody>
          <a:bodyPr>
            <a:normAutofit/>
          </a:bodyPr>
          <a:lstStyle/>
          <a:p>
            <a:r>
              <a:rPr lang="en-GB" sz="2000" dirty="0"/>
              <a:t>                                   ORGANIGRAMA         </a:t>
            </a:r>
            <a:r>
              <a:rPr lang="en-GB" sz="1200" dirty="0" err="1"/>
              <a:t>Anexa</a:t>
            </a:r>
            <a:r>
              <a:rPr lang="en-GB" sz="1200" dirty="0"/>
              <a:t> 1 la HCL 31/ 28.06.2024</a:t>
            </a:r>
            <a:endParaRPr lang="en-GB" sz="2000" dirty="0"/>
          </a:p>
        </p:txBody>
      </p:sp>
      <p:sp>
        <p:nvSpPr>
          <p:cNvPr id="4" name="Dreptunghi 3"/>
          <p:cNvSpPr/>
          <p:nvPr/>
        </p:nvSpPr>
        <p:spPr>
          <a:xfrm>
            <a:off x="2643174" y="857232"/>
            <a:ext cx="2571768" cy="7858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latin typeface="Arial Narrow" pitchFamily="34" charset="0"/>
              </a:rPr>
              <a:t>PRIMAR</a:t>
            </a:r>
            <a:endParaRPr lang="en-GB" dirty="0">
              <a:latin typeface="Arial Narrow" pitchFamily="34" charset="0"/>
            </a:endParaRPr>
          </a:p>
        </p:txBody>
      </p:sp>
      <p:sp>
        <p:nvSpPr>
          <p:cNvPr id="5" name="Dreptunghi 4"/>
          <p:cNvSpPr/>
          <p:nvPr/>
        </p:nvSpPr>
        <p:spPr>
          <a:xfrm>
            <a:off x="6072198" y="857232"/>
            <a:ext cx="2071702" cy="7858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latin typeface="Arial Narrow" pitchFamily="34" charset="0"/>
              </a:rPr>
              <a:t>CONSILIUL</a:t>
            </a:r>
            <a:r>
              <a:rPr lang="en-GB" dirty="0">
                <a:latin typeface="Arial Narrow" pitchFamily="34" charset="0"/>
              </a:rPr>
              <a:t> LOCAL </a:t>
            </a:r>
            <a:r>
              <a:rPr lang="en-GB" dirty="0" err="1">
                <a:latin typeface="Arial Narrow" pitchFamily="34" charset="0"/>
              </a:rPr>
              <a:t>STEJARU</a:t>
            </a:r>
            <a:endParaRPr lang="en-GB" dirty="0">
              <a:latin typeface="Arial Narrow" pitchFamily="34" charset="0"/>
            </a:endParaRPr>
          </a:p>
        </p:txBody>
      </p:sp>
      <p:sp>
        <p:nvSpPr>
          <p:cNvPr id="6" name="Dreptunghi 5"/>
          <p:cNvSpPr/>
          <p:nvPr/>
        </p:nvSpPr>
        <p:spPr>
          <a:xfrm>
            <a:off x="714348" y="2214554"/>
            <a:ext cx="2000264" cy="71438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 Narrow" pitchFamily="34" charset="0"/>
              </a:rPr>
              <a:t>ADMINISTRATOR</a:t>
            </a:r>
          </a:p>
          <a:p>
            <a:pPr algn="ctr"/>
            <a:r>
              <a:rPr lang="en-GB" dirty="0">
                <a:latin typeface="Arial Narrow" pitchFamily="34" charset="0"/>
              </a:rPr>
              <a:t>PUBLIC</a:t>
            </a:r>
          </a:p>
        </p:txBody>
      </p:sp>
      <p:sp>
        <p:nvSpPr>
          <p:cNvPr id="7" name="Dreptunghi 6"/>
          <p:cNvSpPr/>
          <p:nvPr/>
        </p:nvSpPr>
        <p:spPr>
          <a:xfrm>
            <a:off x="3071802" y="2214554"/>
            <a:ext cx="2071702" cy="71438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latin typeface="Arial Narrow" pitchFamily="34" charset="0"/>
              </a:rPr>
              <a:t>VICEPRIMAR</a:t>
            </a:r>
            <a:endParaRPr lang="en-GB" dirty="0">
              <a:latin typeface="Arial Narrow" pitchFamily="34" charset="0"/>
            </a:endParaRPr>
          </a:p>
        </p:txBody>
      </p:sp>
      <p:sp>
        <p:nvSpPr>
          <p:cNvPr id="8" name="Dreptunghi 7"/>
          <p:cNvSpPr/>
          <p:nvPr/>
        </p:nvSpPr>
        <p:spPr>
          <a:xfrm>
            <a:off x="5500694" y="2214554"/>
            <a:ext cx="2286016" cy="71438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latin typeface="Arial Narrow" pitchFamily="34" charset="0"/>
              </a:rPr>
              <a:t>SECRETAR</a:t>
            </a:r>
            <a:r>
              <a:rPr lang="en-GB" dirty="0">
                <a:latin typeface="Arial Narrow" pitchFamily="34" charset="0"/>
              </a:rPr>
              <a:t> GENERAL</a:t>
            </a:r>
          </a:p>
          <a:p>
            <a:pPr algn="ctr"/>
            <a:r>
              <a:rPr lang="en-GB" dirty="0">
                <a:latin typeface="Arial Narrow" pitchFamily="34" charset="0"/>
              </a:rPr>
              <a:t>AL </a:t>
            </a:r>
            <a:r>
              <a:rPr lang="en-GB" dirty="0" err="1">
                <a:latin typeface="Arial Narrow" pitchFamily="34" charset="0"/>
              </a:rPr>
              <a:t>COMUNEI</a:t>
            </a:r>
            <a:endParaRPr lang="en-GB" dirty="0">
              <a:latin typeface="Arial Narrow" pitchFamily="34" charset="0"/>
            </a:endParaRPr>
          </a:p>
        </p:txBody>
      </p:sp>
      <p:sp>
        <p:nvSpPr>
          <p:cNvPr id="9" name="Dreptunghi 8"/>
          <p:cNvSpPr/>
          <p:nvPr/>
        </p:nvSpPr>
        <p:spPr>
          <a:xfrm>
            <a:off x="5286380" y="5572140"/>
            <a:ext cx="3714776" cy="928694"/>
          </a:xfrm>
          <a:prstGeom prst="rect">
            <a:avLst/>
          </a:prstGeom>
          <a:ln w="57150"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r>
              <a:rPr lang="en-GB" sz="800" b="1" dirty="0" err="1">
                <a:latin typeface="Arial Narrow" pitchFamily="34" charset="0"/>
              </a:rPr>
              <a:t>SERVICIU</a:t>
            </a:r>
            <a:r>
              <a:rPr lang="ro-RO" sz="800" b="1" dirty="0">
                <a:latin typeface="Arial Narrow" pitchFamily="34" charset="0"/>
              </a:rPr>
              <a:t> </a:t>
            </a:r>
            <a:r>
              <a:rPr lang="en-GB" sz="800" b="1" dirty="0" err="1">
                <a:latin typeface="Arial Narrow" pitchFamily="34" charset="0"/>
              </a:rPr>
              <a:t>CENTRU</a:t>
            </a:r>
            <a:r>
              <a:rPr lang="en-GB" sz="800" b="1" dirty="0">
                <a:latin typeface="Arial Narrow" pitchFamily="34" charset="0"/>
              </a:rPr>
              <a:t> DE </a:t>
            </a:r>
            <a:r>
              <a:rPr lang="en-GB" sz="800" b="1" dirty="0" err="1">
                <a:latin typeface="Arial Narrow" pitchFamily="34" charset="0"/>
              </a:rPr>
              <a:t>ZI</a:t>
            </a:r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 err="1">
                <a:latin typeface="Arial Narrow" pitchFamily="34" charset="0"/>
              </a:rPr>
              <a:t>SEF</a:t>
            </a:r>
            <a:r>
              <a:rPr lang="en-GB" sz="800" b="1" dirty="0">
                <a:latin typeface="Arial Narrow" pitchFamily="34" charset="0"/>
              </a:rPr>
              <a:t> </a:t>
            </a:r>
            <a:r>
              <a:rPr lang="en-GB" sz="800" b="1" dirty="0" err="1">
                <a:latin typeface="Arial Narrow" pitchFamily="34" charset="0"/>
              </a:rPr>
              <a:t>SERVICIU</a:t>
            </a:r>
            <a:r>
              <a:rPr lang="en-GB" sz="800" b="1" dirty="0">
                <a:latin typeface="Arial Narrow" pitchFamily="34" charset="0"/>
              </a:rPr>
              <a:t> 1</a:t>
            </a:r>
            <a:r>
              <a:rPr lang="ro-RO" sz="800" b="1" dirty="0">
                <a:latin typeface="Arial Narrow" pitchFamily="34" charset="0"/>
              </a:rPr>
              <a:t>,</a:t>
            </a:r>
            <a:r>
              <a:rPr lang="en-GB" sz="800" b="1" dirty="0" err="1">
                <a:latin typeface="Arial Narrow" pitchFamily="34" charset="0"/>
              </a:rPr>
              <a:t>ASISTENT</a:t>
            </a:r>
            <a:r>
              <a:rPr lang="en-GB" sz="800" b="1" dirty="0">
                <a:latin typeface="Arial Narrow" pitchFamily="34" charset="0"/>
              </a:rPr>
              <a:t> SOCIAL 1 </a:t>
            </a:r>
            <a:r>
              <a:rPr lang="ro-RO" sz="800" b="1" dirty="0">
                <a:latin typeface="Arial Narrow" pitchFamily="34" charset="0"/>
              </a:rPr>
              <a:t>,</a:t>
            </a:r>
            <a:r>
              <a:rPr lang="en-GB" sz="800" b="1" dirty="0" err="1">
                <a:latin typeface="Arial Narrow" pitchFamily="34" charset="0"/>
              </a:rPr>
              <a:t>ASISTENT</a:t>
            </a:r>
            <a:r>
              <a:rPr lang="en-GB" sz="800" b="1" dirty="0">
                <a:latin typeface="Arial Narrow" pitchFamily="34" charset="0"/>
              </a:rPr>
              <a:t> </a:t>
            </a:r>
            <a:r>
              <a:rPr lang="en-GB" sz="800" b="1" dirty="0" err="1">
                <a:latin typeface="Arial Narrow" pitchFamily="34" charset="0"/>
              </a:rPr>
              <a:t>COMUNITAR</a:t>
            </a:r>
            <a:r>
              <a:rPr lang="en-GB" sz="800" b="1" dirty="0">
                <a:latin typeface="Arial Narrow" pitchFamily="34" charset="0"/>
              </a:rPr>
              <a:t> 1</a:t>
            </a:r>
          </a:p>
          <a:p>
            <a:pPr algn="ctr"/>
            <a:r>
              <a:rPr lang="en-GB" sz="800" b="1" dirty="0" err="1">
                <a:latin typeface="Arial Narrow" pitchFamily="34" charset="0"/>
              </a:rPr>
              <a:t>INVATATOR</a:t>
            </a:r>
            <a:r>
              <a:rPr lang="en-GB" sz="800" b="1" dirty="0">
                <a:latin typeface="Arial Narrow" pitchFamily="34" charset="0"/>
              </a:rPr>
              <a:t> 1</a:t>
            </a:r>
            <a:r>
              <a:rPr lang="ro-RO" sz="800" b="1" dirty="0">
                <a:latin typeface="Arial Narrow" pitchFamily="34" charset="0"/>
              </a:rPr>
              <a:t>, </a:t>
            </a:r>
            <a:r>
              <a:rPr lang="en-GB" sz="800" b="1" dirty="0" err="1">
                <a:latin typeface="Arial Narrow" pitchFamily="34" charset="0"/>
              </a:rPr>
              <a:t>PROFESOR</a:t>
            </a:r>
            <a:r>
              <a:rPr lang="en-GB" sz="800" b="1" dirty="0">
                <a:latin typeface="Arial Narrow" pitchFamily="34" charset="0"/>
              </a:rPr>
              <a:t> 1</a:t>
            </a:r>
            <a:r>
              <a:rPr lang="ro-RO" sz="800" b="1" dirty="0">
                <a:latin typeface="Arial Narrow" pitchFamily="34" charset="0"/>
              </a:rPr>
              <a:t>,</a:t>
            </a:r>
            <a:r>
              <a:rPr lang="en-GB" sz="800" b="1" dirty="0">
                <a:latin typeface="Arial Narrow" pitchFamily="34" charset="0"/>
              </a:rPr>
              <a:t>GUARD 1</a:t>
            </a:r>
            <a:r>
              <a:rPr lang="ro-RO" sz="800" b="1" dirty="0">
                <a:latin typeface="Arial Narrow" pitchFamily="34" charset="0"/>
              </a:rPr>
              <a:t>, </a:t>
            </a:r>
            <a:r>
              <a:rPr lang="en-GB" sz="800" b="1" dirty="0" err="1">
                <a:latin typeface="Arial Narrow" pitchFamily="34" charset="0"/>
              </a:rPr>
              <a:t>MUNCITOR</a:t>
            </a:r>
            <a:r>
              <a:rPr lang="en-GB" sz="800" b="1" dirty="0">
                <a:latin typeface="Arial Narrow" pitchFamily="34" charset="0"/>
              </a:rPr>
              <a:t> 1</a:t>
            </a:r>
            <a:r>
              <a:rPr lang="ro-RO" sz="800" b="1" dirty="0">
                <a:latin typeface="Arial Narrow" pitchFamily="34" charset="0"/>
              </a:rPr>
              <a:t>,</a:t>
            </a:r>
            <a:r>
              <a:rPr lang="en-GB" sz="800" b="1" dirty="0" err="1">
                <a:latin typeface="Arial Narrow" pitchFamily="34" charset="0"/>
              </a:rPr>
              <a:t>SOFER</a:t>
            </a:r>
            <a:r>
              <a:rPr lang="en-GB" sz="800" b="1" dirty="0">
                <a:latin typeface="Arial Narrow" pitchFamily="34" charset="0"/>
              </a:rPr>
              <a:t> 1</a:t>
            </a: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</p:txBody>
      </p:sp>
      <p:sp>
        <p:nvSpPr>
          <p:cNvPr id="10" name="Dreptunghi 9"/>
          <p:cNvSpPr/>
          <p:nvPr/>
        </p:nvSpPr>
        <p:spPr>
          <a:xfrm>
            <a:off x="142844" y="3357562"/>
            <a:ext cx="1143008" cy="19288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COMPARTIMENT</a:t>
            </a:r>
          </a:p>
          <a:p>
            <a:pPr algn="ctr"/>
            <a:r>
              <a:rPr lang="en-GB" sz="800" b="1" dirty="0" err="1">
                <a:latin typeface="Arial Narrow" pitchFamily="34" charset="0"/>
              </a:rPr>
              <a:t>CONTABILITATE</a:t>
            </a:r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 err="1">
                <a:latin typeface="Arial Narrow" pitchFamily="34" charset="0"/>
              </a:rPr>
              <a:t>CONTABIL</a:t>
            </a:r>
            <a:r>
              <a:rPr lang="en-GB" sz="800" b="1" dirty="0">
                <a:latin typeface="Arial Narrow" pitchFamily="34" charset="0"/>
              </a:rPr>
              <a:t> – 1</a:t>
            </a: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OPERATOR </a:t>
            </a:r>
            <a:r>
              <a:rPr lang="en-GB" sz="800" b="1" dirty="0" err="1">
                <a:latin typeface="Arial Narrow" pitchFamily="34" charset="0"/>
              </a:rPr>
              <a:t>ROL</a:t>
            </a:r>
            <a:r>
              <a:rPr lang="en-GB" sz="800" b="1" dirty="0">
                <a:latin typeface="Arial Narrow" pitchFamily="34" charset="0"/>
              </a:rPr>
              <a:t> 1</a:t>
            </a: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 err="1">
                <a:latin typeface="Arial Narrow" pitchFamily="34" charset="0"/>
              </a:rPr>
              <a:t>CASIER</a:t>
            </a:r>
            <a:r>
              <a:rPr lang="en-GB" sz="800" b="1" dirty="0">
                <a:latin typeface="Arial Narrow" pitchFamily="34" charset="0"/>
              </a:rPr>
              <a:t>- 1</a:t>
            </a:r>
          </a:p>
          <a:p>
            <a:pPr algn="ctr"/>
            <a:r>
              <a:rPr lang="en-GB" sz="800" b="1" dirty="0">
                <a:latin typeface="Arial Narrow" pitchFamily="34" charset="0"/>
              </a:rPr>
              <a:t> </a:t>
            </a:r>
          </a:p>
          <a:p>
            <a:pPr algn="ctr"/>
            <a:r>
              <a:rPr lang="en-GB" sz="800" b="1" dirty="0" err="1">
                <a:latin typeface="Arial Narrow" pitchFamily="34" charset="0"/>
              </a:rPr>
              <a:t>CONSILIER</a:t>
            </a:r>
            <a:r>
              <a:rPr lang="en-GB" sz="800" b="1" dirty="0">
                <a:latin typeface="Arial Narrow" pitchFamily="34" charset="0"/>
              </a:rPr>
              <a:t> </a:t>
            </a:r>
            <a:r>
              <a:rPr lang="en-GB" sz="800" b="1" dirty="0" err="1">
                <a:latin typeface="Arial Narrow" pitchFamily="34" charset="0"/>
              </a:rPr>
              <a:t>TAXE</a:t>
            </a:r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SI </a:t>
            </a:r>
            <a:r>
              <a:rPr lang="en-GB" sz="800" b="1" dirty="0" err="1">
                <a:latin typeface="Arial Narrow" pitchFamily="34" charset="0"/>
              </a:rPr>
              <a:t>IMPOZITE</a:t>
            </a:r>
            <a:r>
              <a:rPr lang="en-GB" sz="800" b="1" dirty="0">
                <a:latin typeface="Arial Narrow" pitchFamily="34" charset="0"/>
              </a:rPr>
              <a:t>- 1</a:t>
            </a: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</p:txBody>
      </p:sp>
      <p:sp>
        <p:nvSpPr>
          <p:cNvPr id="11" name="Dreptunghi 10"/>
          <p:cNvSpPr/>
          <p:nvPr/>
        </p:nvSpPr>
        <p:spPr>
          <a:xfrm>
            <a:off x="1285852" y="3357562"/>
            <a:ext cx="1071570" cy="19288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COMPARTIMENT</a:t>
            </a:r>
          </a:p>
          <a:p>
            <a:pPr algn="ctr"/>
            <a:r>
              <a:rPr lang="en-GB" sz="800" b="1" dirty="0" err="1">
                <a:latin typeface="Arial Narrow" pitchFamily="34" charset="0"/>
              </a:rPr>
              <a:t>GOSPODARIE</a:t>
            </a:r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 err="1">
                <a:latin typeface="Arial Narrow" pitchFamily="34" charset="0"/>
              </a:rPr>
              <a:t>COMUNALA</a:t>
            </a:r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 err="1">
                <a:latin typeface="Arial Narrow" pitchFamily="34" charset="0"/>
              </a:rPr>
              <a:t>MUNCITOR</a:t>
            </a:r>
            <a:r>
              <a:rPr lang="en-GB" sz="800" b="1" dirty="0">
                <a:latin typeface="Arial Narrow" pitchFamily="34" charset="0"/>
              </a:rPr>
              <a:t> 1</a:t>
            </a: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</p:txBody>
      </p:sp>
      <p:sp>
        <p:nvSpPr>
          <p:cNvPr id="12" name="Dreptunghi 11"/>
          <p:cNvSpPr/>
          <p:nvPr/>
        </p:nvSpPr>
        <p:spPr>
          <a:xfrm>
            <a:off x="2357422" y="3357562"/>
            <a:ext cx="1143008" cy="19288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COMPARTIMENT</a:t>
            </a:r>
          </a:p>
          <a:p>
            <a:pPr algn="ctr"/>
            <a:r>
              <a:rPr lang="en-GB" sz="800" b="1" dirty="0">
                <a:latin typeface="Arial Narrow" pitchFamily="34" charset="0"/>
              </a:rPr>
              <a:t>CU PERSONAL</a:t>
            </a:r>
          </a:p>
          <a:p>
            <a:pPr algn="ctr"/>
            <a:r>
              <a:rPr lang="en-GB" sz="800" b="1" dirty="0" err="1">
                <a:latin typeface="Arial Narrow" pitchFamily="34" charset="0"/>
              </a:rPr>
              <a:t>ADMINISTRATIV</a:t>
            </a:r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GUARD 1</a:t>
            </a:r>
          </a:p>
          <a:p>
            <a:pPr algn="ctr"/>
            <a:r>
              <a:rPr lang="en-GB" sz="800" b="1" dirty="0">
                <a:latin typeface="Arial Narrow" pitchFamily="34" charset="0"/>
              </a:rPr>
              <a:t>SOFER 2</a:t>
            </a:r>
          </a:p>
          <a:p>
            <a:pPr algn="ctr"/>
            <a:r>
              <a:rPr lang="en-GB" sz="800" b="1" dirty="0">
                <a:latin typeface="Arial Narrow" pitchFamily="34" charset="0"/>
              </a:rPr>
              <a:t>ARHIVAR- 1</a:t>
            </a:r>
          </a:p>
          <a:p>
            <a:pPr algn="ctr"/>
            <a:r>
              <a:rPr lang="en-GB" sz="800" b="1" dirty="0">
                <a:latin typeface="Arial Narrow" pitchFamily="34" charset="0"/>
              </a:rPr>
              <a:t>MUNCITOR- 1</a:t>
            </a: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</p:txBody>
      </p:sp>
      <p:sp>
        <p:nvSpPr>
          <p:cNvPr id="13" name="Dreptunghi 12"/>
          <p:cNvSpPr/>
          <p:nvPr/>
        </p:nvSpPr>
        <p:spPr>
          <a:xfrm>
            <a:off x="3500430" y="3357562"/>
            <a:ext cx="1000132" cy="19288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ASISTENTI</a:t>
            </a:r>
          </a:p>
          <a:p>
            <a:pPr algn="ctr"/>
            <a:r>
              <a:rPr lang="en-GB" sz="800" b="1" dirty="0" err="1">
                <a:latin typeface="Arial Narrow" pitchFamily="34" charset="0"/>
              </a:rPr>
              <a:t>PERSONALI</a:t>
            </a:r>
            <a:r>
              <a:rPr lang="en-GB" sz="800" b="1" dirty="0">
                <a:latin typeface="Arial Narrow" pitchFamily="34" charset="0"/>
              </a:rPr>
              <a:t> </a:t>
            </a: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30</a:t>
            </a: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</p:txBody>
      </p:sp>
      <p:sp>
        <p:nvSpPr>
          <p:cNvPr id="14" name="Dreptunghi 13"/>
          <p:cNvSpPr/>
          <p:nvPr/>
        </p:nvSpPr>
        <p:spPr>
          <a:xfrm>
            <a:off x="4500562" y="3357562"/>
            <a:ext cx="897131" cy="19288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COMPARTIMENT </a:t>
            </a:r>
          </a:p>
          <a:p>
            <a:pPr algn="ctr"/>
            <a:r>
              <a:rPr lang="en-GB" sz="800" b="1" dirty="0">
                <a:latin typeface="Arial Narrow" pitchFamily="34" charset="0"/>
              </a:rPr>
              <a:t>STARE CIVILA </a:t>
            </a: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1</a:t>
            </a: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STARE </a:t>
            </a:r>
            <a:r>
              <a:rPr lang="en-GB" sz="800" b="1" dirty="0" err="1">
                <a:latin typeface="Arial Narrow" pitchFamily="34" charset="0"/>
              </a:rPr>
              <a:t>CIVILA</a:t>
            </a:r>
            <a:r>
              <a:rPr lang="en-GB" sz="800" b="1" dirty="0">
                <a:latin typeface="Arial Narrow" pitchFamily="34" charset="0"/>
              </a:rPr>
              <a:t> 1</a:t>
            </a: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</p:txBody>
      </p:sp>
      <p:sp>
        <p:nvSpPr>
          <p:cNvPr id="15" name="Dreptunghi 14"/>
          <p:cNvSpPr/>
          <p:nvPr/>
        </p:nvSpPr>
        <p:spPr>
          <a:xfrm>
            <a:off x="6329137" y="3357561"/>
            <a:ext cx="955611" cy="1928826"/>
          </a:xfrm>
          <a:prstGeom prst="rect">
            <a:avLst/>
          </a:prstGeom>
          <a:ln w="38100"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ASISTENT </a:t>
            </a:r>
          </a:p>
          <a:p>
            <a:pPr algn="ctr"/>
            <a:r>
              <a:rPr lang="en-GB" sz="800" b="1" dirty="0" err="1">
                <a:latin typeface="Arial Narrow" pitchFamily="34" charset="0"/>
              </a:rPr>
              <a:t>COMUNITAR</a:t>
            </a:r>
            <a:r>
              <a:rPr lang="en-GB" sz="800" b="1" dirty="0">
                <a:latin typeface="Arial Narrow" pitchFamily="34" charset="0"/>
              </a:rPr>
              <a:t>  1 </a:t>
            </a: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  <a:p>
            <a:pPr algn="ctr"/>
            <a:endParaRPr lang="en-GB" sz="800" dirty="0">
              <a:latin typeface="Arial Narrow" pitchFamily="34" charset="0"/>
            </a:endParaRPr>
          </a:p>
        </p:txBody>
      </p:sp>
      <p:sp>
        <p:nvSpPr>
          <p:cNvPr id="16" name="Dreptunghi 15"/>
          <p:cNvSpPr/>
          <p:nvPr/>
        </p:nvSpPr>
        <p:spPr>
          <a:xfrm>
            <a:off x="7290403" y="3363570"/>
            <a:ext cx="889613" cy="192281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COMPARTIMENT</a:t>
            </a:r>
          </a:p>
          <a:p>
            <a:pPr algn="ctr"/>
            <a:r>
              <a:rPr lang="en-GB" sz="800" b="1" dirty="0" err="1">
                <a:latin typeface="Arial Narrow" pitchFamily="34" charset="0"/>
              </a:rPr>
              <a:t>IMPLEMENTARE</a:t>
            </a:r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 err="1">
                <a:latin typeface="Arial Narrow" pitchFamily="34" charset="0"/>
              </a:rPr>
              <a:t>PROIECTE</a:t>
            </a:r>
            <a:r>
              <a:rPr lang="en-GB" sz="800" b="1" dirty="0">
                <a:latin typeface="Arial Narrow" pitchFamily="34" charset="0"/>
              </a:rPr>
              <a:t> </a:t>
            </a:r>
            <a:r>
              <a:rPr lang="en-GB" sz="800" b="1" dirty="0" err="1">
                <a:latin typeface="Arial Narrow" pitchFamily="34" charset="0"/>
              </a:rPr>
              <a:t>FINANTATE</a:t>
            </a:r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DIN </a:t>
            </a:r>
            <a:r>
              <a:rPr lang="en-GB" sz="800" b="1" dirty="0" err="1">
                <a:latin typeface="Arial Narrow" pitchFamily="34" charset="0"/>
              </a:rPr>
              <a:t>FONDURI</a:t>
            </a:r>
            <a:r>
              <a:rPr lang="en-GB" sz="800" b="1" dirty="0">
                <a:latin typeface="Arial Narrow" pitchFamily="34" charset="0"/>
              </a:rPr>
              <a:t> </a:t>
            </a:r>
            <a:r>
              <a:rPr lang="en-GB" sz="800" b="1" dirty="0" err="1">
                <a:latin typeface="Arial Narrow" pitchFamily="34" charset="0"/>
              </a:rPr>
              <a:t>EXTERNE</a:t>
            </a:r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 err="1">
                <a:latin typeface="Arial Narrow" pitchFamily="34" charset="0"/>
              </a:rPr>
              <a:t>NERAMBURSABILE</a:t>
            </a:r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 err="1">
                <a:latin typeface="Arial Narrow" pitchFamily="34" charset="0"/>
              </a:rPr>
              <a:t>CONSILIER</a:t>
            </a:r>
            <a:r>
              <a:rPr lang="en-GB" sz="800" b="1" dirty="0">
                <a:latin typeface="Arial Narrow" pitchFamily="34" charset="0"/>
              </a:rPr>
              <a:t> </a:t>
            </a:r>
            <a:r>
              <a:rPr lang="en-GB" sz="800" b="1" dirty="0" err="1">
                <a:latin typeface="Arial Narrow" pitchFamily="34" charset="0"/>
              </a:rPr>
              <a:t>IMPLEMENTARE</a:t>
            </a:r>
            <a:r>
              <a:rPr lang="en-GB" sz="800" b="1" dirty="0">
                <a:latin typeface="Arial Narrow" pitchFamily="34" charset="0"/>
              </a:rPr>
              <a:t> </a:t>
            </a:r>
            <a:r>
              <a:rPr lang="en-GB" sz="800" b="1" dirty="0" err="1">
                <a:latin typeface="Arial Narrow" pitchFamily="34" charset="0"/>
              </a:rPr>
              <a:t>PROIECT</a:t>
            </a:r>
            <a:r>
              <a:rPr lang="en-GB" sz="800" b="1" dirty="0">
                <a:latin typeface="Arial Narrow" pitchFamily="34" charset="0"/>
              </a:rPr>
              <a:t> 5</a:t>
            </a: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</p:txBody>
      </p:sp>
      <p:sp>
        <p:nvSpPr>
          <p:cNvPr id="17" name="Dreptunghi 16"/>
          <p:cNvSpPr/>
          <p:nvPr/>
        </p:nvSpPr>
        <p:spPr>
          <a:xfrm>
            <a:off x="8180016" y="3363853"/>
            <a:ext cx="888024" cy="1922535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COMPARTIMENT</a:t>
            </a:r>
          </a:p>
          <a:p>
            <a:pPr algn="ctr"/>
            <a:r>
              <a:rPr lang="en-GB" sz="800" b="1" dirty="0" err="1">
                <a:latin typeface="Arial Narrow" pitchFamily="34" charset="0"/>
              </a:rPr>
              <a:t>ASISTENTA</a:t>
            </a:r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 err="1">
                <a:latin typeface="Arial Narrow" pitchFamily="34" charset="0"/>
              </a:rPr>
              <a:t>SOCIALA</a:t>
            </a:r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 err="1">
                <a:latin typeface="Arial Narrow" pitchFamily="34" charset="0"/>
              </a:rPr>
              <a:t>ASISTENTA</a:t>
            </a:r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 err="1">
                <a:latin typeface="Arial Narrow" pitchFamily="34" charset="0"/>
              </a:rPr>
              <a:t>SOCIALA</a:t>
            </a:r>
            <a:r>
              <a:rPr lang="en-GB" sz="800" b="1" dirty="0">
                <a:latin typeface="Arial Narrow" pitchFamily="34" charset="0"/>
              </a:rPr>
              <a:t> 1</a:t>
            </a: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</p:txBody>
      </p:sp>
      <p:cxnSp>
        <p:nvCxnSpPr>
          <p:cNvPr id="25" name="Conector drept 24"/>
          <p:cNvCxnSpPr/>
          <p:nvPr/>
        </p:nvCxnSpPr>
        <p:spPr>
          <a:xfrm>
            <a:off x="5214942" y="1214422"/>
            <a:ext cx="85725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rept 26"/>
          <p:cNvCxnSpPr>
            <a:endCxn id="11" idx="0"/>
          </p:cNvCxnSpPr>
          <p:nvPr/>
        </p:nvCxnSpPr>
        <p:spPr>
          <a:xfrm rot="10800000" flipV="1">
            <a:off x="1821638" y="2928934"/>
            <a:ext cx="1607355" cy="4286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rept 28"/>
          <p:cNvCxnSpPr/>
          <p:nvPr/>
        </p:nvCxnSpPr>
        <p:spPr>
          <a:xfrm rot="5400000">
            <a:off x="3214678" y="3143248"/>
            <a:ext cx="42862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rept 30"/>
          <p:cNvCxnSpPr/>
          <p:nvPr/>
        </p:nvCxnSpPr>
        <p:spPr>
          <a:xfrm>
            <a:off x="1357290" y="1928802"/>
            <a:ext cx="500066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rept 32"/>
          <p:cNvCxnSpPr/>
          <p:nvPr/>
        </p:nvCxnSpPr>
        <p:spPr>
          <a:xfrm rot="5400000">
            <a:off x="1214414" y="2071678"/>
            <a:ext cx="28575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rept 34"/>
          <p:cNvCxnSpPr/>
          <p:nvPr/>
        </p:nvCxnSpPr>
        <p:spPr>
          <a:xfrm rot="5400000">
            <a:off x="3786182" y="2071678"/>
            <a:ext cx="28575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rept 36"/>
          <p:cNvCxnSpPr/>
          <p:nvPr/>
        </p:nvCxnSpPr>
        <p:spPr>
          <a:xfrm rot="5400000">
            <a:off x="6250793" y="2035959"/>
            <a:ext cx="214314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rept 38"/>
          <p:cNvCxnSpPr/>
          <p:nvPr/>
        </p:nvCxnSpPr>
        <p:spPr>
          <a:xfrm rot="5400000">
            <a:off x="3357554" y="1785926"/>
            <a:ext cx="28575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cotit 40"/>
          <p:cNvCxnSpPr/>
          <p:nvPr/>
        </p:nvCxnSpPr>
        <p:spPr>
          <a:xfrm rot="10800000">
            <a:off x="428596" y="1071546"/>
            <a:ext cx="2214578" cy="1588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rept 42"/>
          <p:cNvCxnSpPr/>
          <p:nvPr/>
        </p:nvCxnSpPr>
        <p:spPr>
          <a:xfrm rot="5400000">
            <a:off x="-713618" y="2214554"/>
            <a:ext cx="2285222" cy="7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drept 62"/>
          <p:cNvCxnSpPr>
            <a:stCxn id="13" idx="0"/>
          </p:cNvCxnSpPr>
          <p:nvPr/>
        </p:nvCxnSpPr>
        <p:spPr>
          <a:xfrm rot="5400000" flipH="1" flipV="1">
            <a:off x="4679157" y="2250273"/>
            <a:ext cx="428628" cy="17859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drept 64"/>
          <p:cNvCxnSpPr>
            <a:cxnSpLocks/>
          </p:cNvCxnSpPr>
          <p:nvPr/>
        </p:nvCxnSpPr>
        <p:spPr>
          <a:xfrm flipV="1">
            <a:off x="5092026" y="2928934"/>
            <a:ext cx="694420" cy="4286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drept 66"/>
          <p:cNvCxnSpPr>
            <a:cxnSpLocks/>
            <a:stCxn id="15" idx="0"/>
          </p:cNvCxnSpPr>
          <p:nvPr/>
        </p:nvCxnSpPr>
        <p:spPr>
          <a:xfrm flipH="1" flipV="1">
            <a:off x="6144460" y="2851204"/>
            <a:ext cx="662483" cy="5063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rept 68"/>
          <p:cNvCxnSpPr>
            <a:cxnSpLocks/>
          </p:cNvCxnSpPr>
          <p:nvPr/>
        </p:nvCxnSpPr>
        <p:spPr>
          <a:xfrm>
            <a:off x="6786578" y="2857496"/>
            <a:ext cx="984351" cy="5715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drept 70"/>
          <p:cNvCxnSpPr>
            <a:cxnSpLocks/>
            <a:endCxn id="17" idx="0"/>
          </p:cNvCxnSpPr>
          <p:nvPr/>
        </p:nvCxnSpPr>
        <p:spPr>
          <a:xfrm>
            <a:off x="6929454" y="2928934"/>
            <a:ext cx="1694574" cy="43491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drept 50"/>
          <p:cNvCxnSpPr/>
          <p:nvPr/>
        </p:nvCxnSpPr>
        <p:spPr>
          <a:xfrm rot="5400000">
            <a:off x="8358214" y="5429264"/>
            <a:ext cx="28575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setăText 33"/>
          <p:cNvSpPr txBox="1"/>
          <p:nvPr/>
        </p:nvSpPr>
        <p:spPr>
          <a:xfrm>
            <a:off x="214282" y="5715016"/>
            <a:ext cx="4857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/>
              <a:t>Presedinte</a:t>
            </a:r>
            <a:r>
              <a:rPr lang="en-GB" sz="1400" dirty="0"/>
              <a:t> de </a:t>
            </a:r>
            <a:r>
              <a:rPr lang="en-GB" sz="1400" dirty="0" err="1"/>
              <a:t>sedinta</a:t>
            </a:r>
            <a:r>
              <a:rPr lang="en-GB" sz="1400" dirty="0"/>
              <a:t>,                             </a:t>
            </a:r>
            <a:r>
              <a:rPr lang="en-GB" sz="1400" dirty="0" err="1"/>
              <a:t>Avizat</a:t>
            </a:r>
            <a:r>
              <a:rPr lang="en-GB" sz="1400" dirty="0"/>
              <a:t> </a:t>
            </a:r>
            <a:r>
              <a:rPr lang="en-GB" sz="1400" dirty="0" err="1"/>
              <a:t>pentru</a:t>
            </a:r>
            <a:r>
              <a:rPr lang="en-GB" sz="1400" dirty="0"/>
              <a:t> </a:t>
            </a:r>
            <a:r>
              <a:rPr lang="en-GB" sz="1400" dirty="0" err="1"/>
              <a:t>legalitate</a:t>
            </a:r>
            <a:r>
              <a:rPr lang="en-GB" sz="1400" dirty="0"/>
              <a:t>,                         </a:t>
            </a:r>
          </a:p>
          <a:p>
            <a:r>
              <a:rPr lang="en-GB" sz="1400" dirty="0" err="1"/>
              <a:t>Consilier</a:t>
            </a:r>
            <a:r>
              <a:rPr lang="en-GB" sz="1400" dirty="0"/>
              <a:t> ,                                             </a:t>
            </a:r>
            <a:r>
              <a:rPr lang="en-GB" sz="1400" dirty="0" err="1"/>
              <a:t>Secretar</a:t>
            </a:r>
            <a:r>
              <a:rPr lang="en-GB" sz="1400" dirty="0"/>
              <a:t> general al </a:t>
            </a:r>
            <a:r>
              <a:rPr lang="en-GB" sz="1400" dirty="0" err="1"/>
              <a:t>comunei</a:t>
            </a:r>
            <a:r>
              <a:rPr lang="en-GB" sz="1400" dirty="0"/>
              <a:t>,</a:t>
            </a:r>
          </a:p>
          <a:p>
            <a:r>
              <a:rPr lang="ro-RO" sz="1400" dirty="0">
                <a:effectLst/>
                <a:ea typeface="Times New Roman" panose="02020603050405020304" pitchFamily="18" charset="0"/>
              </a:rPr>
              <a:t>Negreanu Ioana </a:t>
            </a:r>
            <a:r>
              <a:rPr lang="en-US" sz="1400" dirty="0">
                <a:effectLst/>
                <a:ea typeface="Times New Roman" panose="02020603050405020304" pitchFamily="18" charset="0"/>
              </a:rPr>
              <a:t>                                            </a:t>
            </a:r>
            <a:r>
              <a:rPr lang="en-GB" sz="1400" dirty="0" err="1"/>
              <a:t>Prisada</a:t>
            </a:r>
            <a:r>
              <a:rPr lang="en-GB" sz="1400" dirty="0"/>
              <a:t> Roberta </a:t>
            </a:r>
          </a:p>
          <a:p>
            <a:r>
              <a:rPr lang="en-GB" sz="1400" dirty="0"/>
              <a:t> </a:t>
            </a:r>
          </a:p>
        </p:txBody>
      </p:sp>
      <p:sp>
        <p:nvSpPr>
          <p:cNvPr id="20" name="Dreptunghi 13">
            <a:extLst>
              <a:ext uri="{FF2B5EF4-FFF2-40B4-BE49-F238E27FC236}">
                <a16:creationId xmlns:a16="http://schemas.microsoft.com/office/drawing/2014/main" id="{A27BD8EB-5BFC-6350-BDC0-0839904807B0}"/>
              </a:ext>
            </a:extLst>
          </p:cNvPr>
          <p:cNvSpPr/>
          <p:nvPr/>
        </p:nvSpPr>
        <p:spPr>
          <a:xfrm>
            <a:off x="5394841" y="3357562"/>
            <a:ext cx="934296" cy="19288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ro-RO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r>
              <a:rPr lang="en-GB" sz="800" b="1" dirty="0">
                <a:latin typeface="Arial Narrow" pitchFamily="34" charset="0"/>
              </a:rPr>
              <a:t>COMPARTIMENT </a:t>
            </a:r>
          </a:p>
          <a:p>
            <a:pPr algn="ctr"/>
            <a:r>
              <a:rPr lang="en-GB" sz="800" b="1" dirty="0">
                <a:latin typeface="Arial Narrow" pitchFamily="34" charset="0"/>
              </a:rPr>
              <a:t>REGISTRU AGRICOL 1</a:t>
            </a: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  <a:p>
            <a:pPr algn="ctr"/>
            <a:endParaRPr lang="en-GB" sz="800" b="1" dirty="0">
              <a:latin typeface="Arial Narrow" pitchFamily="34" charset="0"/>
            </a:endParaRPr>
          </a:p>
        </p:txBody>
      </p:sp>
      <p:cxnSp>
        <p:nvCxnSpPr>
          <p:cNvPr id="24" name="Conector drept 64">
            <a:extLst>
              <a:ext uri="{FF2B5EF4-FFF2-40B4-BE49-F238E27FC236}">
                <a16:creationId xmlns:a16="http://schemas.microsoft.com/office/drawing/2014/main" id="{B029112F-318D-B0FE-2C1F-7FFDCC7C5F27}"/>
              </a:ext>
            </a:extLst>
          </p:cNvPr>
          <p:cNvCxnSpPr>
            <a:cxnSpLocks/>
            <a:stCxn id="20" idx="0"/>
          </p:cNvCxnSpPr>
          <p:nvPr/>
        </p:nvCxnSpPr>
        <p:spPr>
          <a:xfrm flipH="1" flipV="1">
            <a:off x="5851331" y="2909215"/>
            <a:ext cx="10658" cy="44834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137</Words>
  <Application>Microsoft Office PowerPoint</Application>
  <PresentationFormat>On-screen Show (4:3)</PresentationFormat>
  <Paragraphs>207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Times New Roman</vt:lpstr>
      <vt:lpstr>Temă Office</vt:lpstr>
      <vt:lpstr>                                   ORGANIGRAMA         Anexa 1 la HCL 31/ 28.06.2024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ORGANIGRAMA         Anexa 1 la HCL 53/ 22.10.2021</dc:title>
  <dc:creator>primaria_stejaru@yahoo.com</dc:creator>
  <cp:lastModifiedBy>Roberta PRISADA</cp:lastModifiedBy>
  <cp:revision>39</cp:revision>
  <cp:lastPrinted>2024-07-08T12:14:25Z</cp:lastPrinted>
  <dcterms:created xsi:type="dcterms:W3CDTF">2021-10-28T08:26:10Z</dcterms:created>
  <dcterms:modified xsi:type="dcterms:W3CDTF">2024-07-08T12:14:29Z</dcterms:modified>
</cp:coreProperties>
</file>