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71" r:id="rId2"/>
  </p:sldIdLst>
  <p:sldSz cx="7589838" cy="10698163"/>
  <p:notesSz cx="6858000" cy="9144000"/>
  <p:defaultTextStyle>
    <a:defPPr>
      <a:defRPr lang="hu-HU"/>
    </a:defPPr>
    <a:lvl1pPr marL="0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488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4976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464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9953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441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4929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417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9905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70">
          <p15:clr>
            <a:srgbClr val="A4A3A4"/>
          </p15:clr>
        </p15:guide>
        <p15:guide id="2" pos="23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3294" y="282"/>
      </p:cViewPr>
      <p:guideLst>
        <p:guide orient="horz" pos="3370"/>
        <p:guide pos="239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716" y="-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D5AD0-9B17-46D6-AA6F-A1F2BE8EE89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15D4-A2FE-46F8-B2EC-DDCB54AABF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310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69238" y="3323366"/>
            <a:ext cx="6451362" cy="2293171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38476" y="6062292"/>
            <a:ext cx="5312887" cy="27339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275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878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4126974" y="572056"/>
            <a:ext cx="1280786" cy="12169160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284619" y="572056"/>
            <a:ext cx="3715859" cy="1216916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601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83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99545" y="6874561"/>
            <a:ext cx="6451362" cy="2124774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99545" y="4534339"/>
            <a:ext cx="6451362" cy="2340222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24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49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99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4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49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4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9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589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284619" y="3328318"/>
            <a:ext cx="2498322" cy="94128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2909438" y="3328318"/>
            <a:ext cx="2498322" cy="94128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29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9492" y="428423"/>
            <a:ext cx="6830854" cy="1783027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79492" y="2394705"/>
            <a:ext cx="3353497" cy="9979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379492" y="3392704"/>
            <a:ext cx="3353497" cy="6163827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3855533" y="2394705"/>
            <a:ext cx="3354814" cy="9979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3855533" y="3392704"/>
            <a:ext cx="3354814" cy="6163827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999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044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776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9492" y="425946"/>
            <a:ext cx="2497005" cy="181274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67416" y="425946"/>
            <a:ext cx="4242931" cy="913058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79492" y="2238691"/>
            <a:ext cx="2497005" cy="7317842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718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7661" y="7488715"/>
            <a:ext cx="4553903" cy="88408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487661" y="955900"/>
            <a:ext cx="4553903" cy="6418898"/>
          </a:xfrm>
        </p:spPr>
        <p:txBody>
          <a:bodyPr/>
          <a:lstStyle>
            <a:lvl1pPr marL="0" indent="0">
              <a:buNone/>
              <a:defRPr sz="3700"/>
            </a:lvl1pPr>
            <a:lvl2pPr marL="522488" indent="0">
              <a:buNone/>
              <a:defRPr sz="3200"/>
            </a:lvl2pPr>
            <a:lvl3pPr marL="1044976" indent="0">
              <a:buNone/>
              <a:defRPr sz="2700"/>
            </a:lvl3pPr>
            <a:lvl4pPr marL="1567464" indent="0">
              <a:buNone/>
              <a:defRPr sz="2300"/>
            </a:lvl4pPr>
            <a:lvl5pPr marL="2089953" indent="0">
              <a:buNone/>
              <a:defRPr sz="2300"/>
            </a:lvl5pPr>
            <a:lvl6pPr marL="2612441" indent="0">
              <a:buNone/>
              <a:defRPr sz="2300"/>
            </a:lvl6pPr>
            <a:lvl7pPr marL="3134929" indent="0">
              <a:buNone/>
              <a:defRPr sz="2300"/>
            </a:lvl7pPr>
            <a:lvl8pPr marL="3657417" indent="0">
              <a:buNone/>
              <a:defRPr sz="2300"/>
            </a:lvl8pPr>
            <a:lvl9pPr marL="4179905" indent="0">
              <a:buNone/>
              <a:defRPr sz="23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87661" y="8372800"/>
            <a:ext cx="4553903" cy="1255547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881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379492" y="428423"/>
            <a:ext cx="6830854" cy="1783027"/>
          </a:xfrm>
          <a:prstGeom prst="rect">
            <a:avLst/>
          </a:prstGeom>
        </p:spPr>
        <p:txBody>
          <a:bodyPr vert="horz" lIns="104498" tIns="52249" rIns="104498" bIns="52249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79492" y="2496240"/>
            <a:ext cx="6830854" cy="7060293"/>
          </a:xfrm>
          <a:prstGeom prst="rect">
            <a:avLst/>
          </a:prstGeom>
        </p:spPr>
        <p:txBody>
          <a:bodyPr vert="horz" lIns="104498" tIns="52249" rIns="104498" bIns="52249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379492" y="9915613"/>
            <a:ext cx="1770962" cy="569578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4B3A2-8844-4E08-A97D-C438E25E9578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2593195" y="9915613"/>
            <a:ext cx="2403449" cy="569578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5439384" y="9915613"/>
            <a:ext cx="1770962" cy="569578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0BD57-6FDB-49D7-A25D-275EDB6ECA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147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497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66" indent="-391866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43" indent="-326555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97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685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173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661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14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488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4976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464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9953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441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4929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417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9905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70" y="472281"/>
            <a:ext cx="6829749" cy="2586021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45" y="3078896"/>
            <a:ext cx="5516949" cy="634726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27" y="2984649"/>
            <a:ext cx="5583183" cy="6423461"/>
          </a:xfrm>
          <a:prstGeom prst="rect">
            <a:avLst/>
          </a:prstGeom>
        </p:spPr>
      </p:pic>
      <p:sp>
        <p:nvSpPr>
          <p:cNvPr id="2" name="CasetăText 1">
            <a:extLst>
              <a:ext uri="{FF2B5EF4-FFF2-40B4-BE49-F238E27FC236}">
                <a16:creationId xmlns:a16="http://schemas.microsoft.com/office/drawing/2014/main" id="{2D234BF8-1644-7EDE-2B74-07B43E5125E5}"/>
              </a:ext>
            </a:extLst>
          </p:cNvPr>
          <p:cNvSpPr txBox="1"/>
          <p:nvPr/>
        </p:nvSpPr>
        <p:spPr>
          <a:xfrm>
            <a:off x="4709319" y="27962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Anexa nr.1 la HCL nr. 22 din 27.03.2025</a:t>
            </a: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DB51FE21-256F-29BD-D417-B82EDC13587A}"/>
              </a:ext>
            </a:extLst>
          </p:cNvPr>
          <p:cNvSpPr txBox="1"/>
          <p:nvPr/>
        </p:nvSpPr>
        <p:spPr>
          <a:xfrm>
            <a:off x="317970" y="9446750"/>
            <a:ext cx="2562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PREȘEDINTE ȘEDINȚĂ,</a:t>
            </a:r>
          </a:p>
          <a:p>
            <a:r>
              <a:rPr lang="ro-RO" sz="1200" dirty="0"/>
              <a:t>CZAKO ATTILA-CSABA</a:t>
            </a:r>
          </a:p>
        </p:txBody>
      </p:sp>
      <p:sp>
        <p:nvSpPr>
          <p:cNvPr id="8" name="CasetăText 7">
            <a:extLst>
              <a:ext uri="{FF2B5EF4-FFF2-40B4-BE49-F238E27FC236}">
                <a16:creationId xmlns:a16="http://schemas.microsoft.com/office/drawing/2014/main" id="{5C832B93-2D85-81DC-E1CC-056A61D883B8}"/>
              </a:ext>
            </a:extLst>
          </p:cNvPr>
          <p:cNvSpPr txBox="1"/>
          <p:nvPr/>
        </p:nvSpPr>
        <p:spPr>
          <a:xfrm>
            <a:off x="4556919" y="9389913"/>
            <a:ext cx="2743200" cy="185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o-RO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CONTRASEMNEAZĂ PENTRU LEGALITATE:</a:t>
            </a:r>
          </a:p>
          <a:p>
            <a:pPr>
              <a:buNone/>
            </a:pPr>
            <a:r>
              <a:rPr lang="ro-RO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</a:t>
            </a:r>
            <a:r>
              <a:rPr lang="ro-RO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SECRETARUL GENERAL AL COMUNEI SĂVĂDISLA</a:t>
            </a:r>
          </a:p>
          <a:p>
            <a:pPr>
              <a:buNone/>
            </a:pPr>
            <a:r>
              <a:rPr lang="ro-RO" sz="1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Angela-Irina MATE</a:t>
            </a:r>
            <a:endParaRPr lang="ro-RO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o-RO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cu atribuții delegate specifice secretarului general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1208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40</Words>
  <Application>Microsoft Office PowerPoint</Application>
  <PresentationFormat>Particularizare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Attila</dc:creator>
  <cp:lastModifiedBy>Bianca Ramona</cp:lastModifiedBy>
  <cp:revision>24</cp:revision>
  <dcterms:created xsi:type="dcterms:W3CDTF">2022-08-12T10:00:32Z</dcterms:created>
  <dcterms:modified xsi:type="dcterms:W3CDTF">2025-03-27T09:58:31Z</dcterms:modified>
</cp:coreProperties>
</file>