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872663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906" y="-9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DC3D47-7ACF-4090-B003-B204EA8BBE1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96B0E95F-DA20-49FD-BF02-0F6AAA2340DF}">
      <dgm:prSet phldrT="[Text]" custT="1"/>
      <dgm:spPr/>
      <dgm:t>
        <a:bodyPr/>
        <a:lstStyle/>
        <a:p>
          <a:r>
            <a:rPr lang="ro-RO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PRIMAR</a:t>
          </a:r>
        </a:p>
      </dgm:t>
    </dgm:pt>
    <dgm:pt modelId="{5A436F9A-D6DD-4577-9965-BA23F0CCDCA1}" type="parTrans" cxnId="{35EB0342-54E4-4A15-AF79-DCF06295141E}">
      <dgm:prSet/>
      <dgm:spPr/>
      <dgm:t>
        <a:bodyPr/>
        <a:lstStyle/>
        <a:p>
          <a:endParaRPr lang="ro-RO"/>
        </a:p>
      </dgm:t>
    </dgm:pt>
    <dgm:pt modelId="{96A9B36C-8E4E-45B5-9573-949023B7FCDA}" type="sibTrans" cxnId="{35EB0342-54E4-4A15-AF79-DCF06295141E}">
      <dgm:prSet custT="1"/>
      <dgm:spPr/>
      <dgm:t>
        <a:bodyPr/>
        <a:lstStyle/>
        <a:p>
          <a:pPr algn="ctr"/>
          <a:r>
            <a:rPr lang="ro-RO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gm:t>
    </dgm:pt>
    <dgm:pt modelId="{AEE4C27E-2C2A-4EC5-B859-2FE45DA71D18}">
      <dgm:prSet phldrT="[Text]"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SECRETAR GENERAL</a:t>
          </a:r>
        </a:p>
      </dgm:t>
    </dgm:pt>
    <dgm:pt modelId="{A8D882BD-BC82-42D9-AFBE-BC9681D54A33}" type="parTrans" cxnId="{174B4A1F-5128-4F4B-ACF2-D3B48885E2D6}">
      <dgm:prSet/>
      <dgm:spPr/>
      <dgm:t>
        <a:bodyPr/>
        <a:lstStyle/>
        <a:p>
          <a:endParaRPr lang="ro-RO"/>
        </a:p>
      </dgm:t>
    </dgm:pt>
    <dgm:pt modelId="{C6B7B06A-0794-4F68-8A91-9B11A1199FC6}" type="sibTrans" cxnId="{174B4A1F-5128-4F4B-ACF2-D3B48885E2D6}">
      <dgm:prSet custT="1"/>
      <dgm:spPr/>
      <dgm:t>
        <a:bodyPr/>
        <a:lstStyle/>
        <a:p>
          <a:pPr algn="ctr"/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gm:t>
    </dgm:pt>
    <dgm:pt modelId="{A9BB5569-1CB3-4F02-9325-220DA0A660E2}">
      <dgm:prSet phldrT="[Text]" custT="1"/>
      <dgm:spPr/>
      <dgm:t>
        <a:bodyPr/>
        <a:lstStyle/>
        <a:p>
          <a:r>
            <a:rPr lang="ro-RO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COMPARTIMENTUL FINANCIAR CONTABIL</a:t>
          </a:r>
        </a:p>
      </dgm:t>
    </dgm:pt>
    <dgm:pt modelId="{4D2B230F-C7A7-4EDE-9309-59CB4DFA575E}" type="parTrans" cxnId="{9E3184AF-414E-4BE6-81FC-CC31218A6530}">
      <dgm:prSet/>
      <dgm:spPr/>
      <dgm:t>
        <a:bodyPr/>
        <a:lstStyle/>
        <a:p>
          <a:endParaRPr lang="ro-RO"/>
        </a:p>
      </dgm:t>
    </dgm:pt>
    <dgm:pt modelId="{2DA760E2-2E1D-4E49-882E-79A9EB651271}" type="sibTrans" cxnId="{9E3184AF-414E-4BE6-81FC-CC31218A6530}">
      <dgm:prSet/>
      <dgm:spPr/>
      <dgm:t>
        <a:bodyPr/>
        <a:lstStyle/>
        <a:p>
          <a:pPr algn="ctr"/>
          <a:r>
            <a:rPr lang="ro-RO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gm:t>
    </dgm:pt>
    <dgm:pt modelId="{C35AECA2-3A0B-4EE7-B279-0E644EBF5F4C}">
      <dgm:prSet phldrT="[Text]"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VICEPRIMAR</a:t>
          </a:r>
        </a:p>
      </dgm:t>
    </dgm:pt>
    <dgm:pt modelId="{B1087E2D-23C6-49CD-82D4-80CBE513820A}" type="parTrans" cxnId="{6F2D55B8-96E5-4EDE-BEBE-8D502111D4E5}">
      <dgm:prSet/>
      <dgm:spPr/>
      <dgm:t>
        <a:bodyPr/>
        <a:lstStyle/>
        <a:p>
          <a:endParaRPr lang="ro-RO"/>
        </a:p>
      </dgm:t>
    </dgm:pt>
    <dgm:pt modelId="{9BEC0E53-FB4F-4409-AA77-75FB4300F907}" type="sibTrans" cxnId="{6F2D55B8-96E5-4EDE-BEBE-8D502111D4E5}">
      <dgm:prSet custT="1"/>
      <dgm:spPr/>
      <dgm:t>
        <a:bodyPr/>
        <a:lstStyle/>
        <a:p>
          <a:pPr algn="ctr"/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gm:t>
    </dgm:pt>
    <dgm:pt modelId="{CE9D79F8-D8AE-439B-9AB6-4489E670C99B}">
      <dgm:prSet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AGENT AGRICOL STARE CIVILA</a:t>
          </a:r>
        </a:p>
      </dgm:t>
    </dgm:pt>
    <dgm:pt modelId="{45B95209-31AE-44AD-AA4A-3982DC4EE08C}" type="parTrans" cxnId="{E2724EFE-E796-44F9-B83D-C10D2ECB218A}">
      <dgm:prSet/>
      <dgm:spPr/>
      <dgm:t>
        <a:bodyPr/>
        <a:lstStyle/>
        <a:p>
          <a:endParaRPr lang="ro-RO"/>
        </a:p>
      </dgm:t>
    </dgm:pt>
    <dgm:pt modelId="{CDA2D1A2-C8D3-4620-B8E1-D9CDB7D33EAF}" type="sibTrans" cxnId="{E2724EFE-E796-44F9-B83D-C10D2ECB218A}">
      <dgm:prSet custT="1"/>
      <dgm:spPr/>
      <dgm:t>
        <a:bodyPr/>
        <a:lstStyle/>
        <a:p>
          <a:pPr algn="ctr"/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gm:t>
    </dgm:pt>
    <dgm:pt modelId="{22774F0F-101A-4D93-84C6-5EB96BBE7205}">
      <dgm:prSet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SPAS ASISTENTA SOCIALA SI MEDICALA</a:t>
          </a:r>
        </a:p>
      </dgm:t>
    </dgm:pt>
    <dgm:pt modelId="{9D74B6C5-75EE-4CE8-B72F-2DF992F77A0C}" type="parTrans" cxnId="{F9B9BBFB-DAD7-41C8-B7FD-70440DED1A44}">
      <dgm:prSet/>
      <dgm:spPr/>
      <dgm:t>
        <a:bodyPr/>
        <a:lstStyle/>
        <a:p>
          <a:endParaRPr lang="ro-RO"/>
        </a:p>
      </dgm:t>
    </dgm:pt>
    <dgm:pt modelId="{E73B66DB-E975-4254-9158-1EB886162FCE}" type="sibTrans" cxnId="{F9B9BBFB-DAD7-41C8-B7FD-70440DED1A44}">
      <dgm:prSet custT="1"/>
      <dgm:spPr/>
      <dgm:t>
        <a:bodyPr/>
        <a:lstStyle/>
        <a:p>
          <a:pPr algn="ctr"/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gm:t>
    </dgm:pt>
    <dgm:pt modelId="{4DA5ED94-529C-431A-AB5E-94B97FD2EF2B}">
      <dgm:prSet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BIBLIOTECAR</a:t>
          </a:r>
        </a:p>
      </dgm:t>
    </dgm:pt>
    <dgm:pt modelId="{7DEFE6B0-9586-4B0E-9690-DD33D0252E90}" type="parTrans" cxnId="{490E1538-EF9D-453F-AB55-D3E30ED81078}">
      <dgm:prSet/>
      <dgm:spPr/>
      <dgm:t>
        <a:bodyPr/>
        <a:lstStyle/>
        <a:p>
          <a:endParaRPr lang="ro-RO"/>
        </a:p>
      </dgm:t>
    </dgm:pt>
    <dgm:pt modelId="{9A721351-5206-4153-88C4-6CA20553144A}" type="sibTrans" cxnId="{490E1538-EF9D-453F-AB55-D3E30ED81078}">
      <dgm:prSet custT="1"/>
      <dgm:spPr/>
      <dgm:t>
        <a:bodyPr/>
        <a:lstStyle/>
        <a:p>
          <a:pPr algn="ctr"/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gm:t>
    </dgm:pt>
    <dgm:pt modelId="{275373A8-9572-4BFA-A362-8780F757720B}">
      <dgm:prSet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MUNCITOR PAZA COMUNALA DE UTILITATI PUBLICE</a:t>
          </a:r>
        </a:p>
      </dgm:t>
    </dgm:pt>
    <dgm:pt modelId="{FC5DE6A8-8D78-4A97-92C1-26559E6637D7}" type="parTrans" cxnId="{2BAA6A6A-693C-4821-85F0-CDDEE162DBB6}">
      <dgm:prSet/>
      <dgm:spPr/>
      <dgm:t>
        <a:bodyPr/>
        <a:lstStyle/>
        <a:p>
          <a:endParaRPr lang="ro-RO"/>
        </a:p>
      </dgm:t>
    </dgm:pt>
    <dgm:pt modelId="{D047A3A2-E59D-442B-AF08-53EB50170B53}" type="sibTrans" cxnId="{2BAA6A6A-693C-4821-85F0-CDDEE162DBB6}">
      <dgm:prSet custT="1"/>
      <dgm:spPr/>
      <dgm:t>
        <a:bodyPr/>
        <a:lstStyle/>
        <a:p>
          <a:pPr algn="ctr"/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</a:p>
      </dgm:t>
    </dgm:pt>
    <dgm:pt modelId="{C7551E2D-C1E8-490C-8BC9-A246753C5586}">
      <dgm:prSet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SEF SERVICIU VOLUNTAR DE URGENTA</a:t>
          </a:r>
        </a:p>
      </dgm:t>
    </dgm:pt>
    <dgm:pt modelId="{A8C9B861-0453-4DEE-84B9-A28E53E536BB}" type="parTrans" cxnId="{ED12F090-F194-4FEA-962B-F45FF1CD8226}">
      <dgm:prSet/>
      <dgm:spPr/>
      <dgm:t>
        <a:bodyPr/>
        <a:lstStyle/>
        <a:p>
          <a:endParaRPr lang="ro-RO"/>
        </a:p>
      </dgm:t>
    </dgm:pt>
    <dgm:pt modelId="{396E4977-03CD-4CE5-9D6C-431A99A99BCF}" type="sibTrans" cxnId="{ED12F090-F194-4FEA-962B-F45FF1CD8226}">
      <dgm:prSet custT="1"/>
      <dgm:spPr/>
      <dgm:t>
        <a:bodyPr/>
        <a:lstStyle/>
        <a:p>
          <a:pPr algn="ctr"/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gm:t>
    </dgm:pt>
    <dgm:pt modelId="{B719FA7C-2284-4579-A4DA-3A75AA5C5119}">
      <dgm:prSet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PERSONAL DE DESERVIRE GUARD SOFER</a:t>
          </a:r>
        </a:p>
      </dgm:t>
    </dgm:pt>
    <dgm:pt modelId="{784B57A2-4087-4A9F-93A5-DF3CDC39BDE0}" type="parTrans" cxnId="{3899408A-6792-47EB-A39D-E861DE69C566}">
      <dgm:prSet/>
      <dgm:spPr/>
      <dgm:t>
        <a:bodyPr/>
        <a:lstStyle/>
        <a:p>
          <a:endParaRPr lang="ro-RO"/>
        </a:p>
      </dgm:t>
    </dgm:pt>
    <dgm:pt modelId="{FF38226D-395C-442E-AA94-9EDCFA070465}" type="sibTrans" cxnId="{3899408A-6792-47EB-A39D-E861DE69C566}">
      <dgm:prSet custT="1"/>
      <dgm:spPr/>
      <dgm:t>
        <a:bodyPr/>
        <a:lstStyle/>
        <a:p>
          <a:pPr algn="ctr"/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gm:t>
    </dgm:pt>
    <dgm:pt modelId="{E76CA5F8-3BF1-4186-AA50-323DE13CD88D}" type="pres">
      <dgm:prSet presAssocID="{6FDC3D47-7ACF-4090-B003-B204EA8BBE1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97F21E1-8895-4068-BE3F-F4CBFC8EF4FE}" type="pres">
      <dgm:prSet presAssocID="{96B0E95F-DA20-49FD-BF02-0F6AAA2340DF}" presName="hierRoot1" presStyleCnt="0">
        <dgm:presLayoutVars>
          <dgm:hierBranch val="init"/>
        </dgm:presLayoutVars>
      </dgm:prSet>
      <dgm:spPr/>
    </dgm:pt>
    <dgm:pt modelId="{9637FC71-0834-4044-B4C8-CF6FD633262B}" type="pres">
      <dgm:prSet presAssocID="{96B0E95F-DA20-49FD-BF02-0F6AAA2340DF}" presName="rootComposite1" presStyleCnt="0"/>
      <dgm:spPr/>
    </dgm:pt>
    <dgm:pt modelId="{512649F3-9F6F-412D-A657-592D05AA13DB}" type="pres">
      <dgm:prSet presAssocID="{96B0E95F-DA20-49FD-BF02-0F6AAA2340DF}" presName="rootText1" presStyleLbl="node0" presStyleIdx="0" presStyleCnt="1" custScaleX="142798" custScaleY="99753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877CE412-67A8-4ED9-8CCF-73B36ACEAB12}" type="pres">
      <dgm:prSet presAssocID="{96B0E95F-DA20-49FD-BF02-0F6AAA2340DF}" presName="titleText1" presStyleLbl="fgAcc0" presStyleIdx="0" presStyleCnt="1" custScaleX="4526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7023B1B-259F-46C2-A942-7F7FA0ABB65D}" type="pres">
      <dgm:prSet presAssocID="{96B0E95F-DA20-49FD-BF02-0F6AAA2340DF}" presName="rootConnector1" presStyleLbl="node1" presStyleIdx="0" presStyleCnt="9"/>
      <dgm:spPr/>
      <dgm:t>
        <a:bodyPr/>
        <a:lstStyle/>
        <a:p>
          <a:endParaRPr lang="en-US"/>
        </a:p>
      </dgm:t>
    </dgm:pt>
    <dgm:pt modelId="{EBF87E82-B62D-4EBB-9668-E112B277857D}" type="pres">
      <dgm:prSet presAssocID="{96B0E95F-DA20-49FD-BF02-0F6AAA2340DF}" presName="hierChild2" presStyleCnt="0"/>
      <dgm:spPr/>
    </dgm:pt>
    <dgm:pt modelId="{F1813D2D-08A1-4551-9EBF-B834980CEEE7}" type="pres">
      <dgm:prSet presAssocID="{A8D882BD-BC82-42D9-AFBE-BC9681D54A33}" presName="Name37" presStyleLbl="parChTrans1D2" presStyleIdx="0" presStyleCnt="3"/>
      <dgm:spPr/>
      <dgm:t>
        <a:bodyPr/>
        <a:lstStyle/>
        <a:p>
          <a:endParaRPr lang="en-US"/>
        </a:p>
      </dgm:t>
    </dgm:pt>
    <dgm:pt modelId="{CE8CD2C5-FD07-4273-BD87-0C517A32C180}" type="pres">
      <dgm:prSet presAssocID="{AEE4C27E-2C2A-4EC5-B859-2FE45DA71D18}" presName="hierRoot2" presStyleCnt="0">
        <dgm:presLayoutVars>
          <dgm:hierBranch val="l"/>
        </dgm:presLayoutVars>
      </dgm:prSet>
      <dgm:spPr/>
    </dgm:pt>
    <dgm:pt modelId="{8362FA56-8C8B-4B4D-98B1-C1BBABC0CF8E}" type="pres">
      <dgm:prSet presAssocID="{AEE4C27E-2C2A-4EC5-B859-2FE45DA71D18}" presName="rootComposite" presStyleCnt="0"/>
      <dgm:spPr/>
    </dgm:pt>
    <dgm:pt modelId="{5B5F6394-B5CC-4AED-A437-A35734BA8515}" type="pres">
      <dgm:prSet presAssocID="{AEE4C27E-2C2A-4EC5-B859-2FE45DA71D18}" presName="rootText" presStyleLbl="node1" presStyleIdx="0" presStyleCnt="9" custScaleX="164198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EF72F915-0145-4D76-976D-E76BC3C70696}" type="pres">
      <dgm:prSet presAssocID="{AEE4C27E-2C2A-4EC5-B859-2FE45DA71D18}" presName="titleText2" presStyleLbl="fgAcc1" presStyleIdx="0" presStyleCnt="9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C1F34C-193E-49E9-AD88-DA853F18D1E1}" type="pres">
      <dgm:prSet presAssocID="{AEE4C27E-2C2A-4EC5-B859-2FE45DA71D18}" presName="rootConnector" presStyleLbl="node2" presStyleIdx="0" presStyleCnt="0"/>
      <dgm:spPr/>
      <dgm:t>
        <a:bodyPr/>
        <a:lstStyle/>
        <a:p>
          <a:endParaRPr lang="en-US"/>
        </a:p>
      </dgm:t>
    </dgm:pt>
    <dgm:pt modelId="{F5BD7202-88E0-4529-96DB-52D042F3BC0E}" type="pres">
      <dgm:prSet presAssocID="{AEE4C27E-2C2A-4EC5-B859-2FE45DA71D18}" presName="hierChild4" presStyleCnt="0"/>
      <dgm:spPr/>
    </dgm:pt>
    <dgm:pt modelId="{E41B2B58-F724-4F60-8377-126A6FB72B68}" type="pres">
      <dgm:prSet presAssocID="{45B95209-31AE-44AD-AA4A-3982DC4EE08C}" presName="Name44" presStyleLbl="parChTrans1D3" presStyleIdx="0" presStyleCnt="6"/>
      <dgm:spPr/>
      <dgm:t>
        <a:bodyPr/>
        <a:lstStyle/>
        <a:p>
          <a:endParaRPr lang="en-US"/>
        </a:p>
      </dgm:t>
    </dgm:pt>
    <dgm:pt modelId="{2A80BE83-4F04-48CF-A744-CC0FCAFF1B0A}" type="pres">
      <dgm:prSet presAssocID="{CE9D79F8-D8AE-439B-9AB6-4489E670C99B}" presName="hierRoot2" presStyleCnt="0">
        <dgm:presLayoutVars>
          <dgm:hierBranch val="init"/>
        </dgm:presLayoutVars>
      </dgm:prSet>
      <dgm:spPr/>
    </dgm:pt>
    <dgm:pt modelId="{384DB9FA-512E-4140-93F1-4CD874DDB5C0}" type="pres">
      <dgm:prSet presAssocID="{CE9D79F8-D8AE-439B-9AB6-4489E670C99B}" presName="rootComposite" presStyleCnt="0"/>
      <dgm:spPr/>
    </dgm:pt>
    <dgm:pt modelId="{B8F7063B-2290-473C-B6FC-2146CE6581A9}" type="pres">
      <dgm:prSet presAssocID="{CE9D79F8-D8AE-439B-9AB6-4489E670C99B}" presName="rootText" presStyleLbl="node1" presStyleIdx="1" presStyleCnt="9" custScaleX="147011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F217187E-EDC5-457C-A689-E41A5BC563C7}" type="pres">
      <dgm:prSet presAssocID="{CE9D79F8-D8AE-439B-9AB6-4489E670C99B}" presName="titleText2" presStyleLbl="fgAcc1" presStyleIdx="1" presStyleCnt="9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A101377-9515-49AF-A3F9-F28C6C6930A6}" type="pres">
      <dgm:prSet presAssocID="{CE9D79F8-D8AE-439B-9AB6-4489E670C99B}" presName="rootConnector" presStyleLbl="node3" presStyleIdx="0" presStyleCnt="0"/>
      <dgm:spPr/>
      <dgm:t>
        <a:bodyPr/>
        <a:lstStyle/>
        <a:p>
          <a:endParaRPr lang="en-US"/>
        </a:p>
      </dgm:t>
    </dgm:pt>
    <dgm:pt modelId="{25BD8092-2EB5-472D-960B-514460AA8071}" type="pres">
      <dgm:prSet presAssocID="{CE9D79F8-D8AE-439B-9AB6-4489E670C99B}" presName="hierChild4" presStyleCnt="0"/>
      <dgm:spPr/>
    </dgm:pt>
    <dgm:pt modelId="{94F223A4-3E5D-4177-A5F4-464B461AAA52}" type="pres">
      <dgm:prSet presAssocID="{CE9D79F8-D8AE-439B-9AB6-4489E670C99B}" presName="hierChild5" presStyleCnt="0"/>
      <dgm:spPr/>
    </dgm:pt>
    <dgm:pt modelId="{1176C816-7B0F-413B-BA92-ED1A665F3C2B}" type="pres">
      <dgm:prSet presAssocID="{9D74B6C5-75EE-4CE8-B72F-2DF992F77A0C}" presName="Name44" presStyleLbl="parChTrans1D3" presStyleIdx="1" presStyleCnt="6"/>
      <dgm:spPr/>
      <dgm:t>
        <a:bodyPr/>
        <a:lstStyle/>
        <a:p>
          <a:endParaRPr lang="en-US"/>
        </a:p>
      </dgm:t>
    </dgm:pt>
    <dgm:pt modelId="{F99F4FD3-B52F-4335-AA89-122392F2EB89}" type="pres">
      <dgm:prSet presAssocID="{22774F0F-101A-4D93-84C6-5EB96BBE7205}" presName="hierRoot2" presStyleCnt="0">
        <dgm:presLayoutVars>
          <dgm:hierBranch val="init"/>
        </dgm:presLayoutVars>
      </dgm:prSet>
      <dgm:spPr/>
    </dgm:pt>
    <dgm:pt modelId="{9C9BA482-C23D-4D53-B499-063A729E229B}" type="pres">
      <dgm:prSet presAssocID="{22774F0F-101A-4D93-84C6-5EB96BBE7205}" presName="rootComposite" presStyleCnt="0"/>
      <dgm:spPr/>
    </dgm:pt>
    <dgm:pt modelId="{17526226-98C0-494E-8BF6-66C8C91EB184}" type="pres">
      <dgm:prSet presAssocID="{22774F0F-101A-4D93-84C6-5EB96BBE7205}" presName="rootText" presStyleLbl="node1" presStyleIdx="2" presStyleCnt="9" custScaleX="148795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EDBCBD36-2A5C-485D-B85C-F0876463A18E}" type="pres">
      <dgm:prSet presAssocID="{22774F0F-101A-4D93-84C6-5EB96BBE7205}" presName="titleText2" presStyleLbl="fgAcc1" presStyleIdx="2" presStyleCnt="9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B255C0D1-8F20-434F-8621-A331C4335A92}" type="pres">
      <dgm:prSet presAssocID="{22774F0F-101A-4D93-84C6-5EB96BBE7205}" presName="rootConnector" presStyleLbl="node3" presStyleIdx="0" presStyleCnt="0"/>
      <dgm:spPr/>
      <dgm:t>
        <a:bodyPr/>
        <a:lstStyle/>
        <a:p>
          <a:endParaRPr lang="en-US"/>
        </a:p>
      </dgm:t>
    </dgm:pt>
    <dgm:pt modelId="{11C7E218-CA8F-40CE-B59F-FA1B4D0C5E46}" type="pres">
      <dgm:prSet presAssocID="{22774F0F-101A-4D93-84C6-5EB96BBE7205}" presName="hierChild4" presStyleCnt="0"/>
      <dgm:spPr/>
    </dgm:pt>
    <dgm:pt modelId="{DB1FFE4B-C9EF-4E60-9699-50BE4992E906}" type="pres">
      <dgm:prSet presAssocID="{22774F0F-101A-4D93-84C6-5EB96BBE7205}" presName="hierChild5" presStyleCnt="0"/>
      <dgm:spPr/>
    </dgm:pt>
    <dgm:pt modelId="{5F5B2FDC-843C-4CD4-8E35-FC6862656C1D}" type="pres">
      <dgm:prSet presAssocID="{7DEFE6B0-9586-4B0E-9690-DD33D0252E90}" presName="Name44" presStyleLbl="parChTrans1D3" presStyleIdx="2" presStyleCnt="6"/>
      <dgm:spPr/>
      <dgm:t>
        <a:bodyPr/>
        <a:lstStyle/>
        <a:p>
          <a:endParaRPr lang="en-US"/>
        </a:p>
      </dgm:t>
    </dgm:pt>
    <dgm:pt modelId="{CE501EAF-6F7B-4843-AD3E-F68B57DA8A76}" type="pres">
      <dgm:prSet presAssocID="{4DA5ED94-529C-431A-AB5E-94B97FD2EF2B}" presName="hierRoot2" presStyleCnt="0">
        <dgm:presLayoutVars>
          <dgm:hierBranch val="init"/>
        </dgm:presLayoutVars>
      </dgm:prSet>
      <dgm:spPr/>
    </dgm:pt>
    <dgm:pt modelId="{45928601-75A0-492B-B583-96FB6011F028}" type="pres">
      <dgm:prSet presAssocID="{4DA5ED94-529C-431A-AB5E-94B97FD2EF2B}" presName="rootComposite" presStyleCnt="0"/>
      <dgm:spPr/>
    </dgm:pt>
    <dgm:pt modelId="{2E25019A-ED31-4332-BB8F-E458B3194A9A}" type="pres">
      <dgm:prSet presAssocID="{4DA5ED94-529C-431A-AB5E-94B97FD2EF2B}" presName="rootText" presStyleLbl="node1" presStyleIdx="3" presStyleCnt="9" custScaleX="147998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56335B60-1AEB-4C04-8D5D-F107ACB445E1}" type="pres">
      <dgm:prSet presAssocID="{4DA5ED94-529C-431A-AB5E-94B97FD2EF2B}" presName="titleText2" presStyleLbl="fgAcc1" presStyleIdx="3" presStyleCnt="9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3FD92F47-2C63-4CBC-B126-52EA4F9BD14D}" type="pres">
      <dgm:prSet presAssocID="{4DA5ED94-529C-431A-AB5E-94B97FD2EF2B}" presName="rootConnector" presStyleLbl="node3" presStyleIdx="0" presStyleCnt="0"/>
      <dgm:spPr/>
      <dgm:t>
        <a:bodyPr/>
        <a:lstStyle/>
        <a:p>
          <a:endParaRPr lang="en-US"/>
        </a:p>
      </dgm:t>
    </dgm:pt>
    <dgm:pt modelId="{9EE0F188-0B6E-4859-8074-95BD0811379F}" type="pres">
      <dgm:prSet presAssocID="{4DA5ED94-529C-431A-AB5E-94B97FD2EF2B}" presName="hierChild4" presStyleCnt="0"/>
      <dgm:spPr/>
    </dgm:pt>
    <dgm:pt modelId="{78A45666-2F9A-4053-894D-72513126EE4D}" type="pres">
      <dgm:prSet presAssocID="{4DA5ED94-529C-431A-AB5E-94B97FD2EF2B}" presName="hierChild5" presStyleCnt="0"/>
      <dgm:spPr/>
    </dgm:pt>
    <dgm:pt modelId="{E238B9C5-8135-4769-B992-1CBFF24C9A1F}" type="pres">
      <dgm:prSet presAssocID="{AEE4C27E-2C2A-4EC5-B859-2FE45DA71D18}" presName="hierChild5" presStyleCnt="0"/>
      <dgm:spPr/>
    </dgm:pt>
    <dgm:pt modelId="{819030E5-9C30-4EFE-B609-56992B6E6E02}" type="pres">
      <dgm:prSet presAssocID="{4D2B230F-C7A7-4EDE-9309-59CB4DFA575E}" presName="Name37" presStyleLbl="parChTrans1D2" presStyleIdx="1" presStyleCnt="3"/>
      <dgm:spPr/>
      <dgm:t>
        <a:bodyPr/>
        <a:lstStyle/>
        <a:p>
          <a:endParaRPr lang="en-US"/>
        </a:p>
      </dgm:t>
    </dgm:pt>
    <dgm:pt modelId="{89AD6547-6DD9-4963-908C-9BA9931C030F}" type="pres">
      <dgm:prSet presAssocID="{A9BB5569-1CB3-4F02-9325-220DA0A660E2}" presName="hierRoot2" presStyleCnt="0">
        <dgm:presLayoutVars>
          <dgm:hierBranch val="init"/>
        </dgm:presLayoutVars>
      </dgm:prSet>
      <dgm:spPr/>
    </dgm:pt>
    <dgm:pt modelId="{AC6AFE56-2A39-4EC2-B1B8-434BF847B913}" type="pres">
      <dgm:prSet presAssocID="{A9BB5569-1CB3-4F02-9325-220DA0A660E2}" presName="rootComposite" presStyleCnt="0"/>
      <dgm:spPr/>
    </dgm:pt>
    <dgm:pt modelId="{F2275026-7C43-48D3-8856-8BF9ED8382B5}" type="pres">
      <dgm:prSet presAssocID="{A9BB5569-1CB3-4F02-9325-220DA0A660E2}" presName="rootText" presStyleLbl="node1" presStyleIdx="4" presStyleCnt="9" custScaleX="138359" custScaleY="183607" custLinFactY="76224" custLinFactNeighborX="-986" custLinFactNeighborY="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49AD6C2D-C343-4DD6-B2EE-5646F8D40BB7}" type="pres">
      <dgm:prSet presAssocID="{A9BB5569-1CB3-4F02-9325-220DA0A660E2}" presName="titleText2" presStyleLbl="fgAcc1" presStyleIdx="4" presStyleCnt="9" custLinFactY="300000" custLinFactNeighborX="3211" custLinFactNeighborY="35912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FBA7232-11DC-49D2-89F4-653F6409C6F1}" type="pres">
      <dgm:prSet presAssocID="{A9BB5569-1CB3-4F02-9325-220DA0A660E2}" presName="rootConnector" presStyleLbl="node2" presStyleIdx="0" presStyleCnt="0"/>
      <dgm:spPr/>
      <dgm:t>
        <a:bodyPr/>
        <a:lstStyle/>
        <a:p>
          <a:endParaRPr lang="en-US"/>
        </a:p>
      </dgm:t>
    </dgm:pt>
    <dgm:pt modelId="{EBE12D75-7658-412F-A671-6DDF921D8D12}" type="pres">
      <dgm:prSet presAssocID="{A9BB5569-1CB3-4F02-9325-220DA0A660E2}" presName="hierChild4" presStyleCnt="0"/>
      <dgm:spPr/>
    </dgm:pt>
    <dgm:pt modelId="{B16830C1-F7F3-44C5-9EA2-03D4801EE1D9}" type="pres">
      <dgm:prSet presAssocID="{A9BB5569-1CB3-4F02-9325-220DA0A660E2}" presName="hierChild5" presStyleCnt="0"/>
      <dgm:spPr/>
    </dgm:pt>
    <dgm:pt modelId="{9EFC9183-061E-4612-926B-D4B4B424AD47}" type="pres">
      <dgm:prSet presAssocID="{B1087E2D-23C6-49CD-82D4-80CBE513820A}" presName="Name37" presStyleLbl="parChTrans1D2" presStyleIdx="2" presStyleCnt="3"/>
      <dgm:spPr/>
      <dgm:t>
        <a:bodyPr/>
        <a:lstStyle/>
        <a:p>
          <a:endParaRPr lang="en-US"/>
        </a:p>
      </dgm:t>
    </dgm:pt>
    <dgm:pt modelId="{1A240094-5D72-4EB9-90AB-F74988EFDE26}" type="pres">
      <dgm:prSet presAssocID="{C35AECA2-3A0B-4EE7-B279-0E644EBF5F4C}" presName="hierRoot2" presStyleCnt="0">
        <dgm:presLayoutVars>
          <dgm:hierBranch val="r"/>
        </dgm:presLayoutVars>
      </dgm:prSet>
      <dgm:spPr/>
    </dgm:pt>
    <dgm:pt modelId="{F612F1DC-9B92-4E2D-9FBC-0CF7DDE91070}" type="pres">
      <dgm:prSet presAssocID="{C35AECA2-3A0B-4EE7-B279-0E644EBF5F4C}" presName="rootComposite" presStyleCnt="0"/>
      <dgm:spPr/>
    </dgm:pt>
    <dgm:pt modelId="{C9E66CBF-941F-433C-AE73-B0B3A8B076B0}" type="pres">
      <dgm:prSet presAssocID="{C35AECA2-3A0B-4EE7-B279-0E644EBF5F4C}" presName="rootText" presStyleLbl="node1" presStyleIdx="5" presStyleCnt="9" custScaleX="134887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F4EA0196-DBE4-4938-8297-A91882A31B4A}" type="pres">
      <dgm:prSet presAssocID="{C35AECA2-3A0B-4EE7-B279-0E644EBF5F4C}" presName="titleText2" presStyleLbl="fgAcc1" presStyleIdx="5" presStyleCnt="9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2250122-7926-497D-A872-BB228D085411}" type="pres">
      <dgm:prSet presAssocID="{C35AECA2-3A0B-4EE7-B279-0E644EBF5F4C}" presName="rootConnector" presStyleLbl="node2" presStyleIdx="0" presStyleCnt="0"/>
      <dgm:spPr/>
      <dgm:t>
        <a:bodyPr/>
        <a:lstStyle/>
        <a:p>
          <a:endParaRPr lang="en-US"/>
        </a:p>
      </dgm:t>
    </dgm:pt>
    <dgm:pt modelId="{8D805BA3-5E75-4E20-AF26-54822AD20D12}" type="pres">
      <dgm:prSet presAssocID="{C35AECA2-3A0B-4EE7-B279-0E644EBF5F4C}" presName="hierChild4" presStyleCnt="0"/>
      <dgm:spPr/>
    </dgm:pt>
    <dgm:pt modelId="{632CB42D-B644-4768-B5B4-F0CB95E3F449}" type="pres">
      <dgm:prSet presAssocID="{FC5DE6A8-8D78-4A97-92C1-26559E6637D7}" presName="Name44" presStyleLbl="parChTrans1D3" presStyleIdx="3" presStyleCnt="6"/>
      <dgm:spPr/>
      <dgm:t>
        <a:bodyPr/>
        <a:lstStyle/>
        <a:p>
          <a:endParaRPr lang="en-US"/>
        </a:p>
      </dgm:t>
    </dgm:pt>
    <dgm:pt modelId="{D225F5D8-22C7-498C-81BC-7747D6746C0B}" type="pres">
      <dgm:prSet presAssocID="{275373A8-9572-4BFA-A362-8780F757720B}" presName="hierRoot2" presStyleCnt="0">
        <dgm:presLayoutVars>
          <dgm:hierBranch val="init"/>
        </dgm:presLayoutVars>
      </dgm:prSet>
      <dgm:spPr/>
    </dgm:pt>
    <dgm:pt modelId="{3B9F5053-D68B-4C8F-89FD-DFCF9E25A5CA}" type="pres">
      <dgm:prSet presAssocID="{275373A8-9572-4BFA-A362-8780F757720B}" presName="rootComposite" presStyleCnt="0"/>
      <dgm:spPr/>
    </dgm:pt>
    <dgm:pt modelId="{4A8F1F2C-1DAA-4A3A-A39C-08145A035437}" type="pres">
      <dgm:prSet presAssocID="{275373A8-9572-4BFA-A362-8780F757720B}" presName="rootText" presStyleLbl="node1" presStyleIdx="6" presStyleCnt="9" custScaleX="162244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A6CA8FE2-313E-46D3-A9C8-4E64E73CC561}" type="pres">
      <dgm:prSet presAssocID="{275373A8-9572-4BFA-A362-8780F757720B}" presName="titleText2" presStyleLbl="fgAcc1" presStyleIdx="6" presStyleCnt="9" custLinFactNeighborX="9661" custLinFactNeighborY="2370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9522BDC-E573-4199-93B0-BE10C8D2F6B2}" type="pres">
      <dgm:prSet presAssocID="{275373A8-9572-4BFA-A362-8780F757720B}" presName="rootConnector" presStyleLbl="node3" presStyleIdx="0" presStyleCnt="0"/>
      <dgm:spPr/>
      <dgm:t>
        <a:bodyPr/>
        <a:lstStyle/>
        <a:p>
          <a:endParaRPr lang="en-US"/>
        </a:p>
      </dgm:t>
    </dgm:pt>
    <dgm:pt modelId="{FFEC6218-C16C-48DC-834E-1ECF9108A9E3}" type="pres">
      <dgm:prSet presAssocID="{275373A8-9572-4BFA-A362-8780F757720B}" presName="hierChild4" presStyleCnt="0"/>
      <dgm:spPr/>
    </dgm:pt>
    <dgm:pt modelId="{942F5573-58D9-489A-8F03-A0F1DF5A36E1}" type="pres">
      <dgm:prSet presAssocID="{275373A8-9572-4BFA-A362-8780F757720B}" presName="hierChild5" presStyleCnt="0"/>
      <dgm:spPr/>
    </dgm:pt>
    <dgm:pt modelId="{D206BD99-7F28-41CE-B8C2-D2B18E698703}" type="pres">
      <dgm:prSet presAssocID="{A8C9B861-0453-4DEE-84B9-A28E53E536BB}" presName="Name44" presStyleLbl="parChTrans1D3" presStyleIdx="4" presStyleCnt="6"/>
      <dgm:spPr/>
      <dgm:t>
        <a:bodyPr/>
        <a:lstStyle/>
        <a:p>
          <a:endParaRPr lang="en-US"/>
        </a:p>
      </dgm:t>
    </dgm:pt>
    <dgm:pt modelId="{D50C36B3-6965-4A21-89DB-74B0E94FCC62}" type="pres">
      <dgm:prSet presAssocID="{C7551E2D-C1E8-490C-8BC9-A246753C5586}" presName="hierRoot2" presStyleCnt="0">
        <dgm:presLayoutVars>
          <dgm:hierBranch val="init"/>
        </dgm:presLayoutVars>
      </dgm:prSet>
      <dgm:spPr/>
    </dgm:pt>
    <dgm:pt modelId="{D4190A6A-99F5-4B7B-B77E-989A9AA4A5FC}" type="pres">
      <dgm:prSet presAssocID="{C7551E2D-C1E8-490C-8BC9-A246753C5586}" presName="rootComposite" presStyleCnt="0"/>
      <dgm:spPr/>
    </dgm:pt>
    <dgm:pt modelId="{34DC7271-547A-4CA8-8F95-5C010F2F402D}" type="pres">
      <dgm:prSet presAssocID="{C7551E2D-C1E8-490C-8BC9-A246753C5586}" presName="rootText" presStyleLbl="node1" presStyleIdx="7" presStyleCnt="9" custScaleX="160227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65DE44A1-6EB2-41D2-ACCC-2414D8B9F787}" type="pres">
      <dgm:prSet presAssocID="{C7551E2D-C1E8-490C-8BC9-A246753C5586}" presName="titleText2" presStyleLbl="fgAcc1" presStyleIdx="7" presStyleCnt="9" custLinFactNeighborX="10229" custLinFactNeighborY="1778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BB1FDD9-8F51-4169-9EF0-B330F3A9B963}" type="pres">
      <dgm:prSet presAssocID="{C7551E2D-C1E8-490C-8BC9-A246753C5586}" presName="rootConnector" presStyleLbl="node3" presStyleIdx="0" presStyleCnt="0"/>
      <dgm:spPr/>
      <dgm:t>
        <a:bodyPr/>
        <a:lstStyle/>
        <a:p>
          <a:endParaRPr lang="en-US"/>
        </a:p>
      </dgm:t>
    </dgm:pt>
    <dgm:pt modelId="{2FC3987A-427A-4EEA-B095-D724F07C1D44}" type="pres">
      <dgm:prSet presAssocID="{C7551E2D-C1E8-490C-8BC9-A246753C5586}" presName="hierChild4" presStyleCnt="0"/>
      <dgm:spPr/>
    </dgm:pt>
    <dgm:pt modelId="{3C5D0F02-155D-4478-BDB8-038D85510DC3}" type="pres">
      <dgm:prSet presAssocID="{C7551E2D-C1E8-490C-8BC9-A246753C5586}" presName="hierChild5" presStyleCnt="0"/>
      <dgm:spPr/>
    </dgm:pt>
    <dgm:pt modelId="{D407CC83-BBFB-499C-8E4E-F65E2C708C94}" type="pres">
      <dgm:prSet presAssocID="{784B57A2-4087-4A9F-93A5-DF3CDC39BDE0}" presName="Name44" presStyleLbl="parChTrans1D3" presStyleIdx="5" presStyleCnt="6"/>
      <dgm:spPr/>
      <dgm:t>
        <a:bodyPr/>
        <a:lstStyle/>
        <a:p>
          <a:endParaRPr lang="en-US"/>
        </a:p>
      </dgm:t>
    </dgm:pt>
    <dgm:pt modelId="{6DDC6A8E-69D9-441F-954F-9247091FCE8B}" type="pres">
      <dgm:prSet presAssocID="{B719FA7C-2284-4579-A4DA-3A75AA5C5119}" presName="hierRoot2" presStyleCnt="0">
        <dgm:presLayoutVars>
          <dgm:hierBranch val="init"/>
        </dgm:presLayoutVars>
      </dgm:prSet>
      <dgm:spPr/>
    </dgm:pt>
    <dgm:pt modelId="{24573548-EBF1-4A83-94C0-735B9344D206}" type="pres">
      <dgm:prSet presAssocID="{B719FA7C-2284-4579-A4DA-3A75AA5C5119}" presName="rootComposite" presStyleCnt="0"/>
      <dgm:spPr/>
    </dgm:pt>
    <dgm:pt modelId="{EBD85D28-3281-4073-968E-03004CB79F24}" type="pres">
      <dgm:prSet presAssocID="{B719FA7C-2284-4579-A4DA-3A75AA5C5119}" presName="rootText" presStyleLbl="node1" presStyleIdx="8" presStyleCnt="9" custScaleX="159964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C60566AC-11AD-4ED0-B1B0-80D0A06B958A}" type="pres">
      <dgm:prSet presAssocID="{B719FA7C-2284-4579-A4DA-3A75AA5C5119}" presName="titleText2" presStyleLbl="fgAcc1" presStyleIdx="8" presStyleCnt="9" custLinFactNeighborX="8524" custLinFactNeighborY="889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E2BB77FC-B5D6-4AE1-BA03-AB31C8652B5E}" type="pres">
      <dgm:prSet presAssocID="{B719FA7C-2284-4579-A4DA-3A75AA5C5119}" presName="rootConnector" presStyleLbl="node3" presStyleIdx="0" presStyleCnt="0"/>
      <dgm:spPr/>
      <dgm:t>
        <a:bodyPr/>
        <a:lstStyle/>
        <a:p>
          <a:endParaRPr lang="en-US"/>
        </a:p>
      </dgm:t>
    </dgm:pt>
    <dgm:pt modelId="{68D7B6D0-80EE-4A18-B203-E4E1D3739DBD}" type="pres">
      <dgm:prSet presAssocID="{B719FA7C-2284-4579-A4DA-3A75AA5C5119}" presName="hierChild4" presStyleCnt="0"/>
      <dgm:spPr/>
    </dgm:pt>
    <dgm:pt modelId="{3C776DF9-4AEC-45C2-96A5-60713EC75399}" type="pres">
      <dgm:prSet presAssocID="{B719FA7C-2284-4579-A4DA-3A75AA5C5119}" presName="hierChild5" presStyleCnt="0"/>
      <dgm:spPr/>
    </dgm:pt>
    <dgm:pt modelId="{D35E4DD0-8323-49B0-A603-50E8973AC9CE}" type="pres">
      <dgm:prSet presAssocID="{C35AECA2-3A0B-4EE7-B279-0E644EBF5F4C}" presName="hierChild5" presStyleCnt="0"/>
      <dgm:spPr/>
    </dgm:pt>
    <dgm:pt modelId="{0A7D5A60-903B-4D69-81DA-B3644E34F537}" type="pres">
      <dgm:prSet presAssocID="{96B0E95F-DA20-49FD-BF02-0F6AAA2340DF}" presName="hierChild3" presStyleCnt="0"/>
      <dgm:spPr/>
    </dgm:pt>
  </dgm:ptLst>
  <dgm:cxnLst>
    <dgm:cxn modelId="{82489B4A-6B41-4AFC-A638-00E1BA4D02B1}" type="presOf" srcId="{B719FA7C-2284-4579-A4DA-3A75AA5C5119}" destId="{EBD85D28-3281-4073-968E-03004CB79F24}" srcOrd="0" destOrd="0" presId="urn:microsoft.com/office/officeart/2008/layout/NameandTitleOrganizationalChart"/>
    <dgm:cxn modelId="{07FD466B-04A5-4988-B84E-551D30CF0927}" type="presOf" srcId="{AEE4C27E-2C2A-4EC5-B859-2FE45DA71D18}" destId="{5B5F6394-B5CC-4AED-A437-A35734BA8515}" srcOrd="0" destOrd="0" presId="urn:microsoft.com/office/officeart/2008/layout/NameandTitleOrganizationalChart"/>
    <dgm:cxn modelId="{ED12F090-F194-4FEA-962B-F45FF1CD8226}" srcId="{C35AECA2-3A0B-4EE7-B279-0E644EBF5F4C}" destId="{C7551E2D-C1E8-490C-8BC9-A246753C5586}" srcOrd="1" destOrd="0" parTransId="{A8C9B861-0453-4DEE-84B9-A28E53E536BB}" sibTransId="{396E4977-03CD-4CE5-9D6C-431A99A99BCF}"/>
    <dgm:cxn modelId="{CE3306CB-A2E3-44E2-8F30-007CC7CD62E7}" type="presOf" srcId="{96B0E95F-DA20-49FD-BF02-0F6AAA2340DF}" destId="{F7023B1B-259F-46C2-A942-7F7FA0ABB65D}" srcOrd="1" destOrd="0" presId="urn:microsoft.com/office/officeart/2008/layout/NameandTitleOrganizationalChart"/>
    <dgm:cxn modelId="{C5C71BFE-1515-4DA1-BD33-1EF459BD01C9}" type="presOf" srcId="{B1087E2D-23C6-49CD-82D4-80CBE513820A}" destId="{9EFC9183-061E-4612-926B-D4B4B424AD47}" srcOrd="0" destOrd="0" presId="urn:microsoft.com/office/officeart/2008/layout/NameandTitleOrganizationalChart"/>
    <dgm:cxn modelId="{9E79D6BF-BFB8-410A-B374-C0CC83E91C3C}" type="presOf" srcId="{CDA2D1A2-C8D3-4620-B8E1-D9CDB7D33EAF}" destId="{F217187E-EDC5-457C-A689-E41A5BC563C7}" srcOrd="0" destOrd="0" presId="urn:microsoft.com/office/officeart/2008/layout/NameandTitleOrganizationalChart"/>
    <dgm:cxn modelId="{D0F70F76-C374-40ED-B9B3-5404885A7682}" type="presOf" srcId="{CE9D79F8-D8AE-439B-9AB6-4489E670C99B}" destId="{B8F7063B-2290-473C-B6FC-2146CE6581A9}" srcOrd="0" destOrd="0" presId="urn:microsoft.com/office/officeart/2008/layout/NameandTitleOrganizationalChart"/>
    <dgm:cxn modelId="{D9703CA3-8B81-40FE-9F32-F2F00D5D3AFC}" type="presOf" srcId="{96B0E95F-DA20-49FD-BF02-0F6AAA2340DF}" destId="{512649F3-9F6F-412D-A657-592D05AA13DB}" srcOrd="0" destOrd="0" presId="urn:microsoft.com/office/officeart/2008/layout/NameandTitleOrganizationalChart"/>
    <dgm:cxn modelId="{61EE3AB4-A846-475E-823E-C66507C67CE6}" type="presOf" srcId="{FF38226D-395C-442E-AA94-9EDCFA070465}" destId="{C60566AC-11AD-4ED0-B1B0-80D0A06B958A}" srcOrd="0" destOrd="0" presId="urn:microsoft.com/office/officeart/2008/layout/NameandTitleOrganizationalChart"/>
    <dgm:cxn modelId="{D9E50FFA-029A-46AD-A2E6-80F2C2338BBA}" type="presOf" srcId="{D047A3A2-E59D-442B-AF08-53EB50170B53}" destId="{A6CA8FE2-313E-46D3-A9C8-4E64E73CC561}" srcOrd="0" destOrd="0" presId="urn:microsoft.com/office/officeart/2008/layout/NameandTitleOrganizationalChart"/>
    <dgm:cxn modelId="{174B4A1F-5128-4F4B-ACF2-D3B48885E2D6}" srcId="{96B0E95F-DA20-49FD-BF02-0F6AAA2340DF}" destId="{AEE4C27E-2C2A-4EC5-B859-2FE45DA71D18}" srcOrd="0" destOrd="0" parTransId="{A8D882BD-BC82-42D9-AFBE-BC9681D54A33}" sibTransId="{C6B7B06A-0794-4F68-8A91-9B11A1199FC6}"/>
    <dgm:cxn modelId="{3899408A-6792-47EB-A39D-E861DE69C566}" srcId="{C35AECA2-3A0B-4EE7-B279-0E644EBF5F4C}" destId="{B719FA7C-2284-4579-A4DA-3A75AA5C5119}" srcOrd="2" destOrd="0" parTransId="{784B57A2-4087-4A9F-93A5-DF3CDC39BDE0}" sibTransId="{FF38226D-395C-442E-AA94-9EDCFA070465}"/>
    <dgm:cxn modelId="{F9B9BBFB-DAD7-41C8-B7FD-70440DED1A44}" srcId="{AEE4C27E-2C2A-4EC5-B859-2FE45DA71D18}" destId="{22774F0F-101A-4D93-84C6-5EB96BBE7205}" srcOrd="1" destOrd="0" parTransId="{9D74B6C5-75EE-4CE8-B72F-2DF992F77A0C}" sibTransId="{E73B66DB-E975-4254-9158-1EB886162FCE}"/>
    <dgm:cxn modelId="{9FBFF60A-A2B1-407C-A046-F2FE6F341A58}" type="presOf" srcId="{784B57A2-4087-4A9F-93A5-DF3CDC39BDE0}" destId="{D407CC83-BBFB-499C-8E4E-F65E2C708C94}" srcOrd="0" destOrd="0" presId="urn:microsoft.com/office/officeart/2008/layout/NameandTitleOrganizationalChart"/>
    <dgm:cxn modelId="{74D2551C-FBE4-477F-B8CA-F791F7F9E523}" type="presOf" srcId="{6FDC3D47-7ACF-4090-B003-B204EA8BBE1B}" destId="{E76CA5F8-3BF1-4186-AA50-323DE13CD88D}" srcOrd="0" destOrd="0" presId="urn:microsoft.com/office/officeart/2008/layout/NameandTitleOrganizationalChart"/>
    <dgm:cxn modelId="{609430C7-68A2-4CD6-8B46-7BA1200A8C1D}" type="presOf" srcId="{9A721351-5206-4153-88C4-6CA20553144A}" destId="{56335B60-1AEB-4C04-8D5D-F107ACB445E1}" srcOrd="0" destOrd="0" presId="urn:microsoft.com/office/officeart/2008/layout/NameandTitleOrganizationalChart"/>
    <dgm:cxn modelId="{91CEBCCF-80F0-4527-9816-CC755E334E11}" type="presOf" srcId="{22774F0F-101A-4D93-84C6-5EB96BBE7205}" destId="{B255C0D1-8F20-434F-8621-A331C4335A92}" srcOrd="1" destOrd="0" presId="urn:microsoft.com/office/officeart/2008/layout/NameandTitleOrganizationalChart"/>
    <dgm:cxn modelId="{EF026C13-2DCE-466B-914D-D2CA15AE9A06}" type="presOf" srcId="{22774F0F-101A-4D93-84C6-5EB96BBE7205}" destId="{17526226-98C0-494E-8BF6-66C8C91EB184}" srcOrd="0" destOrd="0" presId="urn:microsoft.com/office/officeart/2008/layout/NameandTitleOrganizationalChart"/>
    <dgm:cxn modelId="{C5CD3E59-4BC6-4F96-9824-799891B8279C}" type="presOf" srcId="{4D2B230F-C7A7-4EDE-9309-59CB4DFA575E}" destId="{819030E5-9C30-4EFE-B609-56992B6E6E02}" srcOrd="0" destOrd="0" presId="urn:microsoft.com/office/officeart/2008/layout/NameandTitleOrganizationalChart"/>
    <dgm:cxn modelId="{E2724EFE-E796-44F9-B83D-C10D2ECB218A}" srcId="{AEE4C27E-2C2A-4EC5-B859-2FE45DA71D18}" destId="{CE9D79F8-D8AE-439B-9AB6-4489E670C99B}" srcOrd="0" destOrd="0" parTransId="{45B95209-31AE-44AD-AA4A-3982DC4EE08C}" sibTransId="{CDA2D1A2-C8D3-4620-B8E1-D9CDB7D33EAF}"/>
    <dgm:cxn modelId="{587E2235-B445-41CA-8358-5C0DEE590BFE}" type="presOf" srcId="{C35AECA2-3A0B-4EE7-B279-0E644EBF5F4C}" destId="{C9E66CBF-941F-433C-AE73-B0B3A8B076B0}" srcOrd="0" destOrd="0" presId="urn:microsoft.com/office/officeart/2008/layout/NameandTitleOrganizationalChart"/>
    <dgm:cxn modelId="{CC2CC4B3-B13A-477C-8C1B-1ED97C2F42ED}" type="presOf" srcId="{A9BB5569-1CB3-4F02-9325-220DA0A660E2}" destId="{1FBA7232-11DC-49D2-89F4-653F6409C6F1}" srcOrd="1" destOrd="0" presId="urn:microsoft.com/office/officeart/2008/layout/NameandTitleOrganizationalChart"/>
    <dgm:cxn modelId="{B74AA808-697C-4B9E-BEA1-A310A887BBF8}" type="presOf" srcId="{AEE4C27E-2C2A-4EC5-B859-2FE45DA71D18}" destId="{0AC1F34C-193E-49E9-AD88-DA853F18D1E1}" srcOrd="1" destOrd="0" presId="urn:microsoft.com/office/officeart/2008/layout/NameandTitleOrganizationalChart"/>
    <dgm:cxn modelId="{9BC4C24F-807B-4BFD-9B84-2FD871B92117}" type="presOf" srcId="{9BEC0E53-FB4F-4409-AA77-75FB4300F907}" destId="{F4EA0196-DBE4-4938-8297-A91882A31B4A}" srcOrd="0" destOrd="0" presId="urn:microsoft.com/office/officeart/2008/layout/NameandTitleOrganizationalChart"/>
    <dgm:cxn modelId="{0C78F63D-4576-456A-9EAC-B8AAF7B74047}" type="presOf" srcId="{396E4977-03CD-4CE5-9D6C-431A99A99BCF}" destId="{65DE44A1-6EB2-41D2-ACCC-2414D8B9F787}" srcOrd="0" destOrd="0" presId="urn:microsoft.com/office/officeart/2008/layout/NameandTitleOrganizationalChart"/>
    <dgm:cxn modelId="{BB37F7DA-0191-49DB-ADAD-4BAEFE55F032}" type="presOf" srcId="{C6B7B06A-0794-4F68-8A91-9B11A1199FC6}" destId="{EF72F915-0145-4D76-976D-E76BC3C70696}" srcOrd="0" destOrd="0" presId="urn:microsoft.com/office/officeart/2008/layout/NameandTitleOrganizationalChart"/>
    <dgm:cxn modelId="{F05C1D0C-A0F5-4154-9BCE-76E8116A67D2}" type="presOf" srcId="{C7551E2D-C1E8-490C-8BC9-A246753C5586}" destId="{34DC7271-547A-4CA8-8F95-5C010F2F402D}" srcOrd="0" destOrd="0" presId="urn:microsoft.com/office/officeart/2008/layout/NameandTitleOrganizationalChart"/>
    <dgm:cxn modelId="{490E1538-EF9D-453F-AB55-D3E30ED81078}" srcId="{AEE4C27E-2C2A-4EC5-B859-2FE45DA71D18}" destId="{4DA5ED94-529C-431A-AB5E-94B97FD2EF2B}" srcOrd="2" destOrd="0" parTransId="{7DEFE6B0-9586-4B0E-9690-DD33D0252E90}" sibTransId="{9A721351-5206-4153-88C4-6CA20553144A}"/>
    <dgm:cxn modelId="{6F2D55B8-96E5-4EDE-BEBE-8D502111D4E5}" srcId="{96B0E95F-DA20-49FD-BF02-0F6AAA2340DF}" destId="{C35AECA2-3A0B-4EE7-B279-0E644EBF5F4C}" srcOrd="2" destOrd="0" parTransId="{B1087E2D-23C6-49CD-82D4-80CBE513820A}" sibTransId="{9BEC0E53-FB4F-4409-AA77-75FB4300F907}"/>
    <dgm:cxn modelId="{5A488820-748B-4497-AB22-34FDE50E033B}" type="presOf" srcId="{B719FA7C-2284-4579-A4DA-3A75AA5C5119}" destId="{E2BB77FC-B5D6-4AE1-BA03-AB31C8652B5E}" srcOrd="1" destOrd="0" presId="urn:microsoft.com/office/officeart/2008/layout/NameandTitleOrganizationalChart"/>
    <dgm:cxn modelId="{46C3624A-73EE-4AE9-86DD-D206F17A8F40}" type="presOf" srcId="{45B95209-31AE-44AD-AA4A-3982DC4EE08C}" destId="{E41B2B58-F724-4F60-8377-126A6FB72B68}" srcOrd="0" destOrd="0" presId="urn:microsoft.com/office/officeart/2008/layout/NameandTitleOrganizationalChart"/>
    <dgm:cxn modelId="{0C770F40-C435-4FFE-B089-68780646C05A}" type="presOf" srcId="{4DA5ED94-529C-431A-AB5E-94B97FD2EF2B}" destId="{3FD92F47-2C63-4CBC-B126-52EA4F9BD14D}" srcOrd="1" destOrd="0" presId="urn:microsoft.com/office/officeart/2008/layout/NameandTitleOrganizationalChart"/>
    <dgm:cxn modelId="{FC6EF729-3FA9-4FD5-BAE3-471C931CB69A}" type="presOf" srcId="{C7551E2D-C1E8-490C-8BC9-A246753C5586}" destId="{6BB1FDD9-8F51-4169-9EF0-B330F3A9B963}" srcOrd="1" destOrd="0" presId="urn:microsoft.com/office/officeart/2008/layout/NameandTitleOrganizationalChart"/>
    <dgm:cxn modelId="{A3B8AD79-27F3-4850-B52F-0D5DFD4E2725}" type="presOf" srcId="{96A9B36C-8E4E-45B5-9573-949023B7FCDA}" destId="{877CE412-67A8-4ED9-8CCF-73B36ACEAB12}" srcOrd="0" destOrd="0" presId="urn:microsoft.com/office/officeart/2008/layout/NameandTitleOrganizationalChart"/>
    <dgm:cxn modelId="{4EE18D4B-55B4-425F-9D0A-63F3ECC9FE21}" type="presOf" srcId="{CE9D79F8-D8AE-439B-9AB6-4489E670C99B}" destId="{CA101377-9515-49AF-A3F9-F28C6C6930A6}" srcOrd="1" destOrd="0" presId="urn:microsoft.com/office/officeart/2008/layout/NameandTitleOrganizationalChart"/>
    <dgm:cxn modelId="{949AB192-8B37-4BA8-851E-F1226E215F05}" type="presOf" srcId="{A8C9B861-0453-4DEE-84B9-A28E53E536BB}" destId="{D206BD99-7F28-41CE-B8C2-D2B18E698703}" srcOrd="0" destOrd="0" presId="urn:microsoft.com/office/officeart/2008/layout/NameandTitleOrganizationalChart"/>
    <dgm:cxn modelId="{D3133922-8E0E-4E34-99F0-1C90B4A9F47D}" type="presOf" srcId="{A9BB5569-1CB3-4F02-9325-220DA0A660E2}" destId="{F2275026-7C43-48D3-8856-8BF9ED8382B5}" srcOrd="0" destOrd="0" presId="urn:microsoft.com/office/officeart/2008/layout/NameandTitleOrganizationalChart"/>
    <dgm:cxn modelId="{F9A9C536-7013-46EF-9AA2-5ADD03BF05E6}" type="presOf" srcId="{A8D882BD-BC82-42D9-AFBE-BC9681D54A33}" destId="{F1813D2D-08A1-4551-9EBF-B834980CEEE7}" srcOrd="0" destOrd="0" presId="urn:microsoft.com/office/officeart/2008/layout/NameandTitleOrganizationalChart"/>
    <dgm:cxn modelId="{EF4688CF-9A86-40DD-ACAB-3BE13425B92C}" type="presOf" srcId="{E73B66DB-E975-4254-9158-1EB886162FCE}" destId="{EDBCBD36-2A5C-485D-B85C-F0876463A18E}" srcOrd="0" destOrd="0" presId="urn:microsoft.com/office/officeart/2008/layout/NameandTitleOrganizationalChart"/>
    <dgm:cxn modelId="{7AACF7D1-724A-45FC-B6EF-E7DAA7D3EB0D}" type="presOf" srcId="{275373A8-9572-4BFA-A362-8780F757720B}" destId="{4A8F1F2C-1DAA-4A3A-A39C-08145A035437}" srcOrd="0" destOrd="0" presId="urn:microsoft.com/office/officeart/2008/layout/NameandTitleOrganizationalChart"/>
    <dgm:cxn modelId="{B65605D5-72CF-4812-8222-5DDA38C15D75}" type="presOf" srcId="{FC5DE6A8-8D78-4A97-92C1-26559E6637D7}" destId="{632CB42D-B644-4768-B5B4-F0CB95E3F449}" srcOrd="0" destOrd="0" presId="urn:microsoft.com/office/officeart/2008/layout/NameandTitleOrganizationalChart"/>
    <dgm:cxn modelId="{7B19A3FD-A0C2-4D01-BC2B-B3AFC23BA156}" type="presOf" srcId="{C35AECA2-3A0B-4EE7-B279-0E644EBF5F4C}" destId="{62250122-7926-497D-A872-BB228D085411}" srcOrd="1" destOrd="0" presId="urn:microsoft.com/office/officeart/2008/layout/NameandTitleOrganizationalChart"/>
    <dgm:cxn modelId="{9E3184AF-414E-4BE6-81FC-CC31218A6530}" srcId="{96B0E95F-DA20-49FD-BF02-0F6AAA2340DF}" destId="{A9BB5569-1CB3-4F02-9325-220DA0A660E2}" srcOrd="1" destOrd="0" parTransId="{4D2B230F-C7A7-4EDE-9309-59CB4DFA575E}" sibTransId="{2DA760E2-2E1D-4E49-882E-79A9EB651271}"/>
    <dgm:cxn modelId="{8DD63277-F2C2-4FF1-BB19-195F4ADCDAA2}" type="presOf" srcId="{9D74B6C5-75EE-4CE8-B72F-2DF992F77A0C}" destId="{1176C816-7B0F-413B-BA92-ED1A665F3C2B}" srcOrd="0" destOrd="0" presId="urn:microsoft.com/office/officeart/2008/layout/NameandTitleOrganizationalChart"/>
    <dgm:cxn modelId="{87F97E4D-0595-460E-BDE8-6F3B8CE40A4A}" type="presOf" srcId="{275373A8-9572-4BFA-A362-8780F757720B}" destId="{99522BDC-E573-4199-93B0-BE10C8D2F6B2}" srcOrd="1" destOrd="0" presId="urn:microsoft.com/office/officeart/2008/layout/NameandTitleOrganizationalChart"/>
    <dgm:cxn modelId="{2BAA6A6A-693C-4821-85F0-CDDEE162DBB6}" srcId="{C35AECA2-3A0B-4EE7-B279-0E644EBF5F4C}" destId="{275373A8-9572-4BFA-A362-8780F757720B}" srcOrd="0" destOrd="0" parTransId="{FC5DE6A8-8D78-4A97-92C1-26559E6637D7}" sibTransId="{D047A3A2-E59D-442B-AF08-53EB50170B53}"/>
    <dgm:cxn modelId="{92943EEF-AF32-44F7-8142-40F54A81879D}" type="presOf" srcId="{4DA5ED94-529C-431A-AB5E-94B97FD2EF2B}" destId="{2E25019A-ED31-4332-BB8F-E458B3194A9A}" srcOrd="0" destOrd="0" presId="urn:microsoft.com/office/officeart/2008/layout/NameandTitleOrganizationalChart"/>
    <dgm:cxn modelId="{35EB0342-54E4-4A15-AF79-DCF06295141E}" srcId="{6FDC3D47-7ACF-4090-B003-B204EA8BBE1B}" destId="{96B0E95F-DA20-49FD-BF02-0F6AAA2340DF}" srcOrd="0" destOrd="0" parTransId="{5A436F9A-D6DD-4577-9965-BA23F0CCDCA1}" sibTransId="{96A9B36C-8E4E-45B5-9573-949023B7FCDA}"/>
    <dgm:cxn modelId="{AB3315C4-8BE4-4D6C-BD8B-B2FC94327582}" type="presOf" srcId="{7DEFE6B0-9586-4B0E-9690-DD33D0252E90}" destId="{5F5B2FDC-843C-4CD4-8E35-FC6862656C1D}" srcOrd="0" destOrd="0" presId="urn:microsoft.com/office/officeart/2008/layout/NameandTitleOrganizationalChart"/>
    <dgm:cxn modelId="{B1243EF5-9672-49FC-8617-E33F5BA91A75}" type="presOf" srcId="{2DA760E2-2E1D-4E49-882E-79A9EB651271}" destId="{49AD6C2D-C343-4DD6-B2EE-5646F8D40BB7}" srcOrd="0" destOrd="0" presId="urn:microsoft.com/office/officeart/2008/layout/NameandTitleOrganizationalChart"/>
    <dgm:cxn modelId="{22452F50-9BAC-44B5-9B6A-46712BAE45D6}" type="presParOf" srcId="{E76CA5F8-3BF1-4186-AA50-323DE13CD88D}" destId="{997F21E1-8895-4068-BE3F-F4CBFC8EF4FE}" srcOrd="0" destOrd="0" presId="urn:microsoft.com/office/officeart/2008/layout/NameandTitleOrganizationalChart"/>
    <dgm:cxn modelId="{C0B06440-6B44-4F1D-871F-12996579E5B3}" type="presParOf" srcId="{997F21E1-8895-4068-BE3F-F4CBFC8EF4FE}" destId="{9637FC71-0834-4044-B4C8-CF6FD633262B}" srcOrd="0" destOrd="0" presId="urn:microsoft.com/office/officeart/2008/layout/NameandTitleOrganizationalChart"/>
    <dgm:cxn modelId="{D5B221B2-D369-49AD-B813-47AEED6555D9}" type="presParOf" srcId="{9637FC71-0834-4044-B4C8-CF6FD633262B}" destId="{512649F3-9F6F-412D-A657-592D05AA13DB}" srcOrd="0" destOrd="0" presId="urn:microsoft.com/office/officeart/2008/layout/NameandTitleOrganizationalChart"/>
    <dgm:cxn modelId="{ACDC3055-E15B-4D63-BB5B-2C961CA42026}" type="presParOf" srcId="{9637FC71-0834-4044-B4C8-CF6FD633262B}" destId="{877CE412-67A8-4ED9-8CCF-73B36ACEAB12}" srcOrd="1" destOrd="0" presId="urn:microsoft.com/office/officeart/2008/layout/NameandTitleOrganizationalChart"/>
    <dgm:cxn modelId="{1E85ED35-99BA-4CBB-9C7F-FCCC26EF8197}" type="presParOf" srcId="{9637FC71-0834-4044-B4C8-CF6FD633262B}" destId="{F7023B1B-259F-46C2-A942-7F7FA0ABB65D}" srcOrd="2" destOrd="0" presId="urn:microsoft.com/office/officeart/2008/layout/NameandTitleOrganizationalChart"/>
    <dgm:cxn modelId="{ECD30120-FAD7-44A8-B019-1D48DF356123}" type="presParOf" srcId="{997F21E1-8895-4068-BE3F-F4CBFC8EF4FE}" destId="{EBF87E82-B62D-4EBB-9668-E112B277857D}" srcOrd="1" destOrd="0" presId="urn:microsoft.com/office/officeart/2008/layout/NameandTitleOrganizationalChart"/>
    <dgm:cxn modelId="{E373457C-3631-480A-837A-FDCB4D28E0FE}" type="presParOf" srcId="{EBF87E82-B62D-4EBB-9668-E112B277857D}" destId="{F1813D2D-08A1-4551-9EBF-B834980CEEE7}" srcOrd="0" destOrd="0" presId="urn:microsoft.com/office/officeart/2008/layout/NameandTitleOrganizationalChart"/>
    <dgm:cxn modelId="{6D52AFA8-C496-4AD6-AE64-E829332B9369}" type="presParOf" srcId="{EBF87E82-B62D-4EBB-9668-E112B277857D}" destId="{CE8CD2C5-FD07-4273-BD87-0C517A32C180}" srcOrd="1" destOrd="0" presId="urn:microsoft.com/office/officeart/2008/layout/NameandTitleOrganizationalChart"/>
    <dgm:cxn modelId="{FA1C2D26-2969-4459-A679-59DC08166E78}" type="presParOf" srcId="{CE8CD2C5-FD07-4273-BD87-0C517A32C180}" destId="{8362FA56-8C8B-4B4D-98B1-C1BBABC0CF8E}" srcOrd="0" destOrd="0" presId="urn:microsoft.com/office/officeart/2008/layout/NameandTitleOrganizationalChart"/>
    <dgm:cxn modelId="{D4DBFC10-CB38-4FD2-B410-D83357FCE85B}" type="presParOf" srcId="{8362FA56-8C8B-4B4D-98B1-C1BBABC0CF8E}" destId="{5B5F6394-B5CC-4AED-A437-A35734BA8515}" srcOrd="0" destOrd="0" presId="urn:microsoft.com/office/officeart/2008/layout/NameandTitleOrganizationalChart"/>
    <dgm:cxn modelId="{64A8D861-DFD8-48C3-83DE-B70892AE4E03}" type="presParOf" srcId="{8362FA56-8C8B-4B4D-98B1-C1BBABC0CF8E}" destId="{EF72F915-0145-4D76-976D-E76BC3C70696}" srcOrd="1" destOrd="0" presId="urn:microsoft.com/office/officeart/2008/layout/NameandTitleOrganizationalChart"/>
    <dgm:cxn modelId="{7A73A0D3-494A-4528-BBB6-AC1AE38CF331}" type="presParOf" srcId="{8362FA56-8C8B-4B4D-98B1-C1BBABC0CF8E}" destId="{0AC1F34C-193E-49E9-AD88-DA853F18D1E1}" srcOrd="2" destOrd="0" presId="urn:microsoft.com/office/officeart/2008/layout/NameandTitleOrganizationalChart"/>
    <dgm:cxn modelId="{FFAF517B-044F-43AC-B988-D7999E2ABC1B}" type="presParOf" srcId="{CE8CD2C5-FD07-4273-BD87-0C517A32C180}" destId="{F5BD7202-88E0-4529-96DB-52D042F3BC0E}" srcOrd="1" destOrd="0" presId="urn:microsoft.com/office/officeart/2008/layout/NameandTitleOrganizationalChart"/>
    <dgm:cxn modelId="{9CF0CB7C-B97F-4AFE-983C-55B9AE9962DD}" type="presParOf" srcId="{F5BD7202-88E0-4529-96DB-52D042F3BC0E}" destId="{E41B2B58-F724-4F60-8377-126A6FB72B68}" srcOrd="0" destOrd="0" presId="urn:microsoft.com/office/officeart/2008/layout/NameandTitleOrganizationalChart"/>
    <dgm:cxn modelId="{044B9C5F-27C7-4F7B-9178-45CA335CF0CA}" type="presParOf" srcId="{F5BD7202-88E0-4529-96DB-52D042F3BC0E}" destId="{2A80BE83-4F04-48CF-A744-CC0FCAFF1B0A}" srcOrd="1" destOrd="0" presId="urn:microsoft.com/office/officeart/2008/layout/NameandTitleOrganizationalChart"/>
    <dgm:cxn modelId="{2FB55D17-48DC-4F2F-8A0A-204BD9AEEBA2}" type="presParOf" srcId="{2A80BE83-4F04-48CF-A744-CC0FCAFF1B0A}" destId="{384DB9FA-512E-4140-93F1-4CD874DDB5C0}" srcOrd="0" destOrd="0" presId="urn:microsoft.com/office/officeart/2008/layout/NameandTitleOrganizationalChart"/>
    <dgm:cxn modelId="{645E6C25-C834-4E87-BFB7-E4B94F693B2A}" type="presParOf" srcId="{384DB9FA-512E-4140-93F1-4CD874DDB5C0}" destId="{B8F7063B-2290-473C-B6FC-2146CE6581A9}" srcOrd="0" destOrd="0" presId="urn:microsoft.com/office/officeart/2008/layout/NameandTitleOrganizationalChart"/>
    <dgm:cxn modelId="{403DC6BE-F9DF-4B1D-9760-67F22DD6A3D9}" type="presParOf" srcId="{384DB9FA-512E-4140-93F1-4CD874DDB5C0}" destId="{F217187E-EDC5-457C-A689-E41A5BC563C7}" srcOrd="1" destOrd="0" presId="urn:microsoft.com/office/officeart/2008/layout/NameandTitleOrganizationalChart"/>
    <dgm:cxn modelId="{F7A79FFC-B4CF-487C-80C0-F21AA6BF397D}" type="presParOf" srcId="{384DB9FA-512E-4140-93F1-4CD874DDB5C0}" destId="{CA101377-9515-49AF-A3F9-F28C6C6930A6}" srcOrd="2" destOrd="0" presId="urn:microsoft.com/office/officeart/2008/layout/NameandTitleOrganizationalChart"/>
    <dgm:cxn modelId="{710CFAFD-1858-4447-94B9-F59704EF09FE}" type="presParOf" srcId="{2A80BE83-4F04-48CF-A744-CC0FCAFF1B0A}" destId="{25BD8092-2EB5-472D-960B-514460AA8071}" srcOrd="1" destOrd="0" presId="urn:microsoft.com/office/officeart/2008/layout/NameandTitleOrganizationalChart"/>
    <dgm:cxn modelId="{AFC93FBC-95EC-48F4-AAD9-1C3F47167B66}" type="presParOf" srcId="{2A80BE83-4F04-48CF-A744-CC0FCAFF1B0A}" destId="{94F223A4-3E5D-4177-A5F4-464B461AAA52}" srcOrd="2" destOrd="0" presId="urn:microsoft.com/office/officeart/2008/layout/NameandTitleOrganizationalChart"/>
    <dgm:cxn modelId="{8CDBCA4B-5473-4254-A2DD-A8F10FD4D35A}" type="presParOf" srcId="{F5BD7202-88E0-4529-96DB-52D042F3BC0E}" destId="{1176C816-7B0F-413B-BA92-ED1A665F3C2B}" srcOrd="2" destOrd="0" presId="urn:microsoft.com/office/officeart/2008/layout/NameandTitleOrganizationalChart"/>
    <dgm:cxn modelId="{FE9A664C-11D5-420F-9D22-76B2A19DB82D}" type="presParOf" srcId="{F5BD7202-88E0-4529-96DB-52D042F3BC0E}" destId="{F99F4FD3-B52F-4335-AA89-122392F2EB89}" srcOrd="3" destOrd="0" presId="urn:microsoft.com/office/officeart/2008/layout/NameandTitleOrganizationalChart"/>
    <dgm:cxn modelId="{BD8E9413-6D8C-4753-A6CD-0614C4427038}" type="presParOf" srcId="{F99F4FD3-B52F-4335-AA89-122392F2EB89}" destId="{9C9BA482-C23D-4D53-B499-063A729E229B}" srcOrd="0" destOrd="0" presId="urn:microsoft.com/office/officeart/2008/layout/NameandTitleOrganizationalChart"/>
    <dgm:cxn modelId="{41485A4A-B4E1-48A1-8CBB-E79B3E34A53C}" type="presParOf" srcId="{9C9BA482-C23D-4D53-B499-063A729E229B}" destId="{17526226-98C0-494E-8BF6-66C8C91EB184}" srcOrd="0" destOrd="0" presId="urn:microsoft.com/office/officeart/2008/layout/NameandTitleOrganizationalChart"/>
    <dgm:cxn modelId="{536EB1B3-CFFA-4156-87C5-BED40D7425E5}" type="presParOf" srcId="{9C9BA482-C23D-4D53-B499-063A729E229B}" destId="{EDBCBD36-2A5C-485D-B85C-F0876463A18E}" srcOrd="1" destOrd="0" presId="urn:microsoft.com/office/officeart/2008/layout/NameandTitleOrganizationalChart"/>
    <dgm:cxn modelId="{F8D9D607-AB02-4ACD-8D6F-63F12474974B}" type="presParOf" srcId="{9C9BA482-C23D-4D53-B499-063A729E229B}" destId="{B255C0D1-8F20-434F-8621-A331C4335A92}" srcOrd="2" destOrd="0" presId="urn:microsoft.com/office/officeart/2008/layout/NameandTitleOrganizationalChart"/>
    <dgm:cxn modelId="{05432508-9199-48E4-9E76-A1C4C1D57B5B}" type="presParOf" srcId="{F99F4FD3-B52F-4335-AA89-122392F2EB89}" destId="{11C7E218-CA8F-40CE-B59F-FA1B4D0C5E46}" srcOrd="1" destOrd="0" presId="urn:microsoft.com/office/officeart/2008/layout/NameandTitleOrganizationalChart"/>
    <dgm:cxn modelId="{89F1D5D6-C422-4ADA-9283-6DC8CD8D45FD}" type="presParOf" srcId="{F99F4FD3-B52F-4335-AA89-122392F2EB89}" destId="{DB1FFE4B-C9EF-4E60-9699-50BE4992E906}" srcOrd="2" destOrd="0" presId="urn:microsoft.com/office/officeart/2008/layout/NameandTitleOrganizationalChart"/>
    <dgm:cxn modelId="{27042F4B-8403-45B5-A8A8-AF1DC64BED1C}" type="presParOf" srcId="{F5BD7202-88E0-4529-96DB-52D042F3BC0E}" destId="{5F5B2FDC-843C-4CD4-8E35-FC6862656C1D}" srcOrd="4" destOrd="0" presId="urn:microsoft.com/office/officeart/2008/layout/NameandTitleOrganizationalChart"/>
    <dgm:cxn modelId="{0D8262E9-81EF-450F-A2A3-941DA4970496}" type="presParOf" srcId="{F5BD7202-88E0-4529-96DB-52D042F3BC0E}" destId="{CE501EAF-6F7B-4843-AD3E-F68B57DA8A76}" srcOrd="5" destOrd="0" presId="urn:microsoft.com/office/officeart/2008/layout/NameandTitleOrganizationalChart"/>
    <dgm:cxn modelId="{9C035FC8-533A-47BD-B3C8-43620E968EC5}" type="presParOf" srcId="{CE501EAF-6F7B-4843-AD3E-F68B57DA8A76}" destId="{45928601-75A0-492B-B583-96FB6011F028}" srcOrd="0" destOrd="0" presId="urn:microsoft.com/office/officeart/2008/layout/NameandTitleOrganizationalChart"/>
    <dgm:cxn modelId="{617AB846-ABCD-4AF8-9214-A7481C55E40B}" type="presParOf" srcId="{45928601-75A0-492B-B583-96FB6011F028}" destId="{2E25019A-ED31-4332-BB8F-E458B3194A9A}" srcOrd="0" destOrd="0" presId="urn:microsoft.com/office/officeart/2008/layout/NameandTitleOrganizationalChart"/>
    <dgm:cxn modelId="{1D52CD13-16B5-491D-B16B-2A801DD30687}" type="presParOf" srcId="{45928601-75A0-492B-B583-96FB6011F028}" destId="{56335B60-1AEB-4C04-8D5D-F107ACB445E1}" srcOrd="1" destOrd="0" presId="urn:microsoft.com/office/officeart/2008/layout/NameandTitleOrganizationalChart"/>
    <dgm:cxn modelId="{04513D60-5163-4911-B217-615421F5DF46}" type="presParOf" srcId="{45928601-75A0-492B-B583-96FB6011F028}" destId="{3FD92F47-2C63-4CBC-B126-52EA4F9BD14D}" srcOrd="2" destOrd="0" presId="urn:microsoft.com/office/officeart/2008/layout/NameandTitleOrganizationalChart"/>
    <dgm:cxn modelId="{1DA76053-6A8E-4A13-821E-9AC8BCD60D31}" type="presParOf" srcId="{CE501EAF-6F7B-4843-AD3E-F68B57DA8A76}" destId="{9EE0F188-0B6E-4859-8074-95BD0811379F}" srcOrd="1" destOrd="0" presId="urn:microsoft.com/office/officeart/2008/layout/NameandTitleOrganizationalChart"/>
    <dgm:cxn modelId="{30C3FC55-FFAD-41A5-9250-E714B0691CFD}" type="presParOf" srcId="{CE501EAF-6F7B-4843-AD3E-F68B57DA8A76}" destId="{78A45666-2F9A-4053-894D-72513126EE4D}" srcOrd="2" destOrd="0" presId="urn:microsoft.com/office/officeart/2008/layout/NameandTitleOrganizationalChart"/>
    <dgm:cxn modelId="{D4AAF3CE-F032-4048-97BA-657EA9370D13}" type="presParOf" srcId="{CE8CD2C5-FD07-4273-BD87-0C517A32C180}" destId="{E238B9C5-8135-4769-B992-1CBFF24C9A1F}" srcOrd="2" destOrd="0" presId="urn:microsoft.com/office/officeart/2008/layout/NameandTitleOrganizationalChart"/>
    <dgm:cxn modelId="{489A9725-0C4E-4247-BDCD-2270CFF14449}" type="presParOf" srcId="{EBF87E82-B62D-4EBB-9668-E112B277857D}" destId="{819030E5-9C30-4EFE-B609-56992B6E6E02}" srcOrd="2" destOrd="0" presId="urn:microsoft.com/office/officeart/2008/layout/NameandTitleOrganizationalChart"/>
    <dgm:cxn modelId="{6D26ACB1-C8BC-499C-A4BE-255BA341BE31}" type="presParOf" srcId="{EBF87E82-B62D-4EBB-9668-E112B277857D}" destId="{89AD6547-6DD9-4963-908C-9BA9931C030F}" srcOrd="3" destOrd="0" presId="urn:microsoft.com/office/officeart/2008/layout/NameandTitleOrganizationalChart"/>
    <dgm:cxn modelId="{57E07C08-F4A3-467D-B6B3-88BC93021A51}" type="presParOf" srcId="{89AD6547-6DD9-4963-908C-9BA9931C030F}" destId="{AC6AFE56-2A39-4EC2-B1B8-434BF847B913}" srcOrd="0" destOrd="0" presId="urn:microsoft.com/office/officeart/2008/layout/NameandTitleOrganizationalChart"/>
    <dgm:cxn modelId="{BA792B26-0115-4E57-86BE-8807B229ED43}" type="presParOf" srcId="{AC6AFE56-2A39-4EC2-B1B8-434BF847B913}" destId="{F2275026-7C43-48D3-8856-8BF9ED8382B5}" srcOrd="0" destOrd="0" presId="urn:microsoft.com/office/officeart/2008/layout/NameandTitleOrganizationalChart"/>
    <dgm:cxn modelId="{2A38D6C9-DB72-415D-BE9A-39C233E40A2E}" type="presParOf" srcId="{AC6AFE56-2A39-4EC2-B1B8-434BF847B913}" destId="{49AD6C2D-C343-4DD6-B2EE-5646F8D40BB7}" srcOrd="1" destOrd="0" presId="urn:microsoft.com/office/officeart/2008/layout/NameandTitleOrganizationalChart"/>
    <dgm:cxn modelId="{F4F453C7-8968-4904-8541-EDE364F81882}" type="presParOf" srcId="{AC6AFE56-2A39-4EC2-B1B8-434BF847B913}" destId="{1FBA7232-11DC-49D2-89F4-653F6409C6F1}" srcOrd="2" destOrd="0" presId="urn:microsoft.com/office/officeart/2008/layout/NameandTitleOrganizationalChart"/>
    <dgm:cxn modelId="{48EA68A1-50C5-4497-A4C2-AE02FC611A72}" type="presParOf" srcId="{89AD6547-6DD9-4963-908C-9BA9931C030F}" destId="{EBE12D75-7658-412F-A671-6DDF921D8D12}" srcOrd="1" destOrd="0" presId="urn:microsoft.com/office/officeart/2008/layout/NameandTitleOrganizationalChart"/>
    <dgm:cxn modelId="{5EB98ACA-8A6A-49A4-A3D0-F6790D91D13E}" type="presParOf" srcId="{89AD6547-6DD9-4963-908C-9BA9931C030F}" destId="{B16830C1-F7F3-44C5-9EA2-03D4801EE1D9}" srcOrd="2" destOrd="0" presId="urn:microsoft.com/office/officeart/2008/layout/NameandTitleOrganizationalChart"/>
    <dgm:cxn modelId="{7072D805-553B-46DC-BFAE-19AB37F99564}" type="presParOf" srcId="{EBF87E82-B62D-4EBB-9668-E112B277857D}" destId="{9EFC9183-061E-4612-926B-D4B4B424AD47}" srcOrd="4" destOrd="0" presId="urn:microsoft.com/office/officeart/2008/layout/NameandTitleOrganizationalChart"/>
    <dgm:cxn modelId="{58DAF2BA-AD88-4FA3-9DCB-12D14832F65E}" type="presParOf" srcId="{EBF87E82-B62D-4EBB-9668-E112B277857D}" destId="{1A240094-5D72-4EB9-90AB-F74988EFDE26}" srcOrd="5" destOrd="0" presId="urn:microsoft.com/office/officeart/2008/layout/NameandTitleOrganizationalChart"/>
    <dgm:cxn modelId="{F11A527A-6E13-43DF-BA75-04EFD60A08E7}" type="presParOf" srcId="{1A240094-5D72-4EB9-90AB-F74988EFDE26}" destId="{F612F1DC-9B92-4E2D-9FBC-0CF7DDE91070}" srcOrd="0" destOrd="0" presId="urn:microsoft.com/office/officeart/2008/layout/NameandTitleOrganizationalChart"/>
    <dgm:cxn modelId="{8663444A-21AD-45FA-9077-566E017EC585}" type="presParOf" srcId="{F612F1DC-9B92-4E2D-9FBC-0CF7DDE91070}" destId="{C9E66CBF-941F-433C-AE73-B0B3A8B076B0}" srcOrd="0" destOrd="0" presId="urn:microsoft.com/office/officeart/2008/layout/NameandTitleOrganizationalChart"/>
    <dgm:cxn modelId="{EDB93BF1-A36D-42C3-849F-A40E83D65EDA}" type="presParOf" srcId="{F612F1DC-9B92-4E2D-9FBC-0CF7DDE91070}" destId="{F4EA0196-DBE4-4938-8297-A91882A31B4A}" srcOrd="1" destOrd="0" presId="urn:microsoft.com/office/officeart/2008/layout/NameandTitleOrganizationalChart"/>
    <dgm:cxn modelId="{D462CBA0-D2AF-41FD-BE0C-82E8A6E6CDD1}" type="presParOf" srcId="{F612F1DC-9B92-4E2D-9FBC-0CF7DDE91070}" destId="{62250122-7926-497D-A872-BB228D085411}" srcOrd="2" destOrd="0" presId="urn:microsoft.com/office/officeart/2008/layout/NameandTitleOrganizationalChart"/>
    <dgm:cxn modelId="{BD8149E7-A4D1-418F-B67C-69451A35AA45}" type="presParOf" srcId="{1A240094-5D72-4EB9-90AB-F74988EFDE26}" destId="{8D805BA3-5E75-4E20-AF26-54822AD20D12}" srcOrd="1" destOrd="0" presId="urn:microsoft.com/office/officeart/2008/layout/NameandTitleOrganizationalChart"/>
    <dgm:cxn modelId="{4CBE61E3-425D-495D-ABFB-82E61DD3F675}" type="presParOf" srcId="{8D805BA3-5E75-4E20-AF26-54822AD20D12}" destId="{632CB42D-B644-4768-B5B4-F0CB95E3F449}" srcOrd="0" destOrd="0" presId="urn:microsoft.com/office/officeart/2008/layout/NameandTitleOrganizationalChart"/>
    <dgm:cxn modelId="{06A41209-1948-4FC6-AB61-711C8A4B4507}" type="presParOf" srcId="{8D805BA3-5E75-4E20-AF26-54822AD20D12}" destId="{D225F5D8-22C7-498C-81BC-7747D6746C0B}" srcOrd="1" destOrd="0" presId="urn:microsoft.com/office/officeart/2008/layout/NameandTitleOrganizationalChart"/>
    <dgm:cxn modelId="{BA450C0A-96E4-4263-BE87-80D673275ED3}" type="presParOf" srcId="{D225F5D8-22C7-498C-81BC-7747D6746C0B}" destId="{3B9F5053-D68B-4C8F-89FD-DFCF9E25A5CA}" srcOrd="0" destOrd="0" presId="urn:microsoft.com/office/officeart/2008/layout/NameandTitleOrganizationalChart"/>
    <dgm:cxn modelId="{F4375D6F-0F12-42E6-95F2-5A76FB2B1C83}" type="presParOf" srcId="{3B9F5053-D68B-4C8F-89FD-DFCF9E25A5CA}" destId="{4A8F1F2C-1DAA-4A3A-A39C-08145A035437}" srcOrd="0" destOrd="0" presId="urn:microsoft.com/office/officeart/2008/layout/NameandTitleOrganizationalChart"/>
    <dgm:cxn modelId="{E0A6F113-1D5A-4EAD-AAAA-4A02D4F775AD}" type="presParOf" srcId="{3B9F5053-D68B-4C8F-89FD-DFCF9E25A5CA}" destId="{A6CA8FE2-313E-46D3-A9C8-4E64E73CC561}" srcOrd="1" destOrd="0" presId="urn:microsoft.com/office/officeart/2008/layout/NameandTitleOrganizationalChart"/>
    <dgm:cxn modelId="{902A867F-F145-43AC-8707-785C2B61476B}" type="presParOf" srcId="{3B9F5053-D68B-4C8F-89FD-DFCF9E25A5CA}" destId="{99522BDC-E573-4199-93B0-BE10C8D2F6B2}" srcOrd="2" destOrd="0" presId="urn:microsoft.com/office/officeart/2008/layout/NameandTitleOrganizationalChart"/>
    <dgm:cxn modelId="{716E81E0-ADE0-43F8-B1C1-413BAE3BB6A0}" type="presParOf" srcId="{D225F5D8-22C7-498C-81BC-7747D6746C0B}" destId="{FFEC6218-C16C-48DC-834E-1ECF9108A9E3}" srcOrd="1" destOrd="0" presId="urn:microsoft.com/office/officeart/2008/layout/NameandTitleOrganizationalChart"/>
    <dgm:cxn modelId="{AB600B51-9490-4D6C-80FA-D31A85E230AD}" type="presParOf" srcId="{D225F5D8-22C7-498C-81BC-7747D6746C0B}" destId="{942F5573-58D9-489A-8F03-A0F1DF5A36E1}" srcOrd="2" destOrd="0" presId="urn:microsoft.com/office/officeart/2008/layout/NameandTitleOrganizationalChart"/>
    <dgm:cxn modelId="{60157B2E-2D29-49E2-85DE-8D1360C5972F}" type="presParOf" srcId="{8D805BA3-5E75-4E20-AF26-54822AD20D12}" destId="{D206BD99-7F28-41CE-B8C2-D2B18E698703}" srcOrd="2" destOrd="0" presId="urn:microsoft.com/office/officeart/2008/layout/NameandTitleOrganizationalChart"/>
    <dgm:cxn modelId="{E3D0CDF7-F52D-4353-8140-27A2635FCA5B}" type="presParOf" srcId="{8D805BA3-5E75-4E20-AF26-54822AD20D12}" destId="{D50C36B3-6965-4A21-89DB-74B0E94FCC62}" srcOrd="3" destOrd="0" presId="urn:microsoft.com/office/officeart/2008/layout/NameandTitleOrganizationalChart"/>
    <dgm:cxn modelId="{5C7D93DA-982A-46B5-9F17-819DF5F49D51}" type="presParOf" srcId="{D50C36B3-6965-4A21-89DB-74B0E94FCC62}" destId="{D4190A6A-99F5-4B7B-B77E-989A9AA4A5FC}" srcOrd="0" destOrd="0" presId="urn:microsoft.com/office/officeart/2008/layout/NameandTitleOrganizationalChart"/>
    <dgm:cxn modelId="{AB6DD8DC-68F6-469A-B888-AA31E7AF6656}" type="presParOf" srcId="{D4190A6A-99F5-4B7B-B77E-989A9AA4A5FC}" destId="{34DC7271-547A-4CA8-8F95-5C010F2F402D}" srcOrd="0" destOrd="0" presId="urn:microsoft.com/office/officeart/2008/layout/NameandTitleOrganizationalChart"/>
    <dgm:cxn modelId="{857709B3-C539-40D9-99FA-EA7CFCA93D6E}" type="presParOf" srcId="{D4190A6A-99F5-4B7B-B77E-989A9AA4A5FC}" destId="{65DE44A1-6EB2-41D2-ACCC-2414D8B9F787}" srcOrd="1" destOrd="0" presId="urn:microsoft.com/office/officeart/2008/layout/NameandTitleOrganizationalChart"/>
    <dgm:cxn modelId="{854700D0-244D-4CDC-B033-9B1E41A1E7CA}" type="presParOf" srcId="{D4190A6A-99F5-4B7B-B77E-989A9AA4A5FC}" destId="{6BB1FDD9-8F51-4169-9EF0-B330F3A9B963}" srcOrd="2" destOrd="0" presId="urn:microsoft.com/office/officeart/2008/layout/NameandTitleOrganizationalChart"/>
    <dgm:cxn modelId="{4B28792A-A5C9-4058-ACC6-F1098124C629}" type="presParOf" srcId="{D50C36B3-6965-4A21-89DB-74B0E94FCC62}" destId="{2FC3987A-427A-4EEA-B095-D724F07C1D44}" srcOrd="1" destOrd="0" presId="urn:microsoft.com/office/officeart/2008/layout/NameandTitleOrganizationalChart"/>
    <dgm:cxn modelId="{FADDAD10-F682-42EF-B9E6-A212AA5D8777}" type="presParOf" srcId="{D50C36B3-6965-4A21-89DB-74B0E94FCC62}" destId="{3C5D0F02-155D-4478-BDB8-038D85510DC3}" srcOrd="2" destOrd="0" presId="urn:microsoft.com/office/officeart/2008/layout/NameandTitleOrganizationalChart"/>
    <dgm:cxn modelId="{B18AAE9C-6E95-4DD6-A8EC-BCC66E0AE340}" type="presParOf" srcId="{8D805BA3-5E75-4E20-AF26-54822AD20D12}" destId="{D407CC83-BBFB-499C-8E4E-F65E2C708C94}" srcOrd="4" destOrd="0" presId="urn:microsoft.com/office/officeart/2008/layout/NameandTitleOrganizationalChart"/>
    <dgm:cxn modelId="{E1503848-F4FC-4799-9AAA-D1FB5148020C}" type="presParOf" srcId="{8D805BA3-5E75-4E20-AF26-54822AD20D12}" destId="{6DDC6A8E-69D9-441F-954F-9247091FCE8B}" srcOrd="5" destOrd="0" presId="urn:microsoft.com/office/officeart/2008/layout/NameandTitleOrganizationalChart"/>
    <dgm:cxn modelId="{E9D6D2F7-4554-4D5C-9FA6-AC4878C6D41A}" type="presParOf" srcId="{6DDC6A8E-69D9-441F-954F-9247091FCE8B}" destId="{24573548-EBF1-4A83-94C0-735B9344D206}" srcOrd="0" destOrd="0" presId="urn:microsoft.com/office/officeart/2008/layout/NameandTitleOrganizationalChart"/>
    <dgm:cxn modelId="{23A5921B-6E0A-4A21-AB22-03E6CFCB3B04}" type="presParOf" srcId="{24573548-EBF1-4A83-94C0-735B9344D206}" destId="{EBD85D28-3281-4073-968E-03004CB79F24}" srcOrd="0" destOrd="0" presId="urn:microsoft.com/office/officeart/2008/layout/NameandTitleOrganizationalChart"/>
    <dgm:cxn modelId="{204B67FC-5D81-4D02-B6FE-CB5D77B0AD2C}" type="presParOf" srcId="{24573548-EBF1-4A83-94C0-735B9344D206}" destId="{C60566AC-11AD-4ED0-B1B0-80D0A06B958A}" srcOrd="1" destOrd="0" presId="urn:microsoft.com/office/officeart/2008/layout/NameandTitleOrganizationalChart"/>
    <dgm:cxn modelId="{095B86E2-28BD-4959-AB4E-8B45EB4F99B2}" type="presParOf" srcId="{24573548-EBF1-4A83-94C0-735B9344D206}" destId="{E2BB77FC-B5D6-4AE1-BA03-AB31C8652B5E}" srcOrd="2" destOrd="0" presId="urn:microsoft.com/office/officeart/2008/layout/NameandTitleOrganizationalChart"/>
    <dgm:cxn modelId="{824F52DB-2C0E-4691-AB5C-DFC858FC89F2}" type="presParOf" srcId="{6DDC6A8E-69D9-441F-954F-9247091FCE8B}" destId="{68D7B6D0-80EE-4A18-B203-E4E1D3739DBD}" srcOrd="1" destOrd="0" presId="urn:microsoft.com/office/officeart/2008/layout/NameandTitleOrganizationalChart"/>
    <dgm:cxn modelId="{CBD7E733-1BBD-49A3-AD75-2B0C6D4F2706}" type="presParOf" srcId="{6DDC6A8E-69D9-441F-954F-9247091FCE8B}" destId="{3C776DF9-4AEC-45C2-96A5-60713EC75399}" srcOrd="2" destOrd="0" presId="urn:microsoft.com/office/officeart/2008/layout/NameandTitleOrganizationalChart"/>
    <dgm:cxn modelId="{09CB60DC-B19F-4CB5-933D-B057C839A53B}" type="presParOf" srcId="{1A240094-5D72-4EB9-90AB-F74988EFDE26}" destId="{D35E4DD0-8323-49B0-A603-50E8973AC9CE}" srcOrd="2" destOrd="0" presId="urn:microsoft.com/office/officeart/2008/layout/NameandTitleOrganizationalChart"/>
    <dgm:cxn modelId="{D020C0FE-9C1C-4579-A3EF-F6E725BF7948}" type="presParOf" srcId="{997F21E1-8895-4068-BE3F-F4CBFC8EF4FE}" destId="{0A7D5A60-903B-4D69-81DA-B3644E34F537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7CC83-BBFB-499C-8E4E-F65E2C708C94}">
      <dsp:nvSpPr>
        <dsp:cNvPr id="0" name=""/>
        <dsp:cNvSpPr/>
      </dsp:nvSpPr>
      <dsp:spPr>
        <a:xfrm>
          <a:off x="6501139" y="1874023"/>
          <a:ext cx="283780" cy="3074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4175"/>
              </a:lnTo>
              <a:lnTo>
                <a:pt x="283780" y="30741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06BD99-7F28-41CE-B8C2-D2B18E698703}">
      <dsp:nvSpPr>
        <dsp:cNvPr id="0" name=""/>
        <dsp:cNvSpPr/>
      </dsp:nvSpPr>
      <dsp:spPr>
        <a:xfrm>
          <a:off x="6501139" y="1874023"/>
          <a:ext cx="283780" cy="1928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8419"/>
              </a:lnTo>
              <a:lnTo>
                <a:pt x="283780" y="192841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2CB42D-B644-4768-B5B4-F0CB95E3F449}">
      <dsp:nvSpPr>
        <dsp:cNvPr id="0" name=""/>
        <dsp:cNvSpPr/>
      </dsp:nvSpPr>
      <dsp:spPr>
        <a:xfrm>
          <a:off x="6501139" y="1874023"/>
          <a:ext cx="283780" cy="782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2664"/>
              </a:lnTo>
              <a:lnTo>
                <a:pt x="283780" y="78266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C9183-061E-4612-926B-D4B4B424AD47}">
      <dsp:nvSpPr>
        <dsp:cNvPr id="0" name=""/>
        <dsp:cNvSpPr/>
      </dsp:nvSpPr>
      <dsp:spPr>
        <a:xfrm>
          <a:off x="4797230" y="727371"/>
          <a:ext cx="2460656" cy="420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026"/>
              </a:lnTo>
              <a:lnTo>
                <a:pt x="2460656" y="251026"/>
              </a:lnTo>
              <a:lnTo>
                <a:pt x="2460656" y="4204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9030E5-9C30-4EFE-B609-56992B6E6E02}">
      <dsp:nvSpPr>
        <dsp:cNvPr id="0" name=""/>
        <dsp:cNvSpPr/>
      </dsp:nvSpPr>
      <dsp:spPr>
        <a:xfrm>
          <a:off x="4797230" y="727371"/>
          <a:ext cx="191722" cy="17001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0735"/>
              </a:lnTo>
              <a:lnTo>
                <a:pt x="191722" y="1530735"/>
              </a:lnTo>
              <a:lnTo>
                <a:pt x="191722" y="17001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5B2FDC-843C-4CD4-8E35-FC6862656C1D}">
      <dsp:nvSpPr>
        <dsp:cNvPr id="0" name=""/>
        <dsp:cNvSpPr/>
      </dsp:nvSpPr>
      <dsp:spPr>
        <a:xfrm>
          <a:off x="3117870" y="1874023"/>
          <a:ext cx="345446" cy="3074175"/>
        </a:xfrm>
        <a:custGeom>
          <a:avLst/>
          <a:gdLst/>
          <a:ahLst/>
          <a:cxnLst/>
          <a:rect l="0" t="0" r="0" b="0"/>
          <a:pathLst>
            <a:path>
              <a:moveTo>
                <a:pt x="345446" y="0"/>
              </a:moveTo>
              <a:lnTo>
                <a:pt x="345446" y="3074175"/>
              </a:lnTo>
              <a:lnTo>
                <a:pt x="0" y="30741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76C816-7B0F-413B-BA92-ED1A665F3C2B}">
      <dsp:nvSpPr>
        <dsp:cNvPr id="0" name=""/>
        <dsp:cNvSpPr/>
      </dsp:nvSpPr>
      <dsp:spPr>
        <a:xfrm>
          <a:off x="3117870" y="1874023"/>
          <a:ext cx="345446" cy="1928419"/>
        </a:xfrm>
        <a:custGeom>
          <a:avLst/>
          <a:gdLst/>
          <a:ahLst/>
          <a:cxnLst/>
          <a:rect l="0" t="0" r="0" b="0"/>
          <a:pathLst>
            <a:path>
              <a:moveTo>
                <a:pt x="345446" y="0"/>
              </a:moveTo>
              <a:lnTo>
                <a:pt x="345446" y="1928419"/>
              </a:lnTo>
              <a:lnTo>
                <a:pt x="0" y="192841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1B2B58-F724-4F60-8377-126A6FB72B68}">
      <dsp:nvSpPr>
        <dsp:cNvPr id="0" name=""/>
        <dsp:cNvSpPr/>
      </dsp:nvSpPr>
      <dsp:spPr>
        <a:xfrm>
          <a:off x="3117870" y="1874023"/>
          <a:ext cx="345446" cy="782664"/>
        </a:xfrm>
        <a:custGeom>
          <a:avLst/>
          <a:gdLst/>
          <a:ahLst/>
          <a:cxnLst/>
          <a:rect l="0" t="0" r="0" b="0"/>
          <a:pathLst>
            <a:path>
              <a:moveTo>
                <a:pt x="345446" y="0"/>
              </a:moveTo>
              <a:lnTo>
                <a:pt x="345446" y="782664"/>
              </a:lnTo>
              <a:lnTo>
                <a:pt x="0" y="78266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13D2D-08A1-4551-9EBF-B834980CEEE7}">
      <dsp:nvSpPr>
        <dsp:cNvPr id="0" name=""/>
        <dsp:cNvSpPr/>
      </dsp:nvSpPr>
      <dsp:spPr>
        <a:xfrm>
          <a:off x="2542126" y="727371"/>
          <a:ext cx="2255104" cy="420469"/>
        </a:xfrm>
        <a:custGeom>
          <a:avLst/>
          <a:gdLst/>
          <a:ahLst/>
          <a:cxnLst/>
          <a:rect l="0" t="0" r="0" b="0"/>
          <a:pathLst>
            <a:path>
              <a:moveTo>
                <a:pt x="2255104" y="0"/>
              </a:moveTo>
              <a:lnTo>
                <a:pt x="2255104" y="251026"/>
              </a:lnTo>
              <a:lnTo>
                <a:pt x="0" y="251026"/>
              </a:lnTo>
              <a:lnTo>
                <a:pt x="0" y="4204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2649F3-9F6F-412D-A657-592D05AA13DB}">
      <dsp:nvSpPr>
        <dsp:cNvPr id="0" name=""/>
        <dsp:cNvSpPr/>
      </dsp:nvSpPr>
      <dsp:spPr>
        <a:xfrm>
          <a:off x="3795817" y="2981"/>
          <a:ext cx="2002826" cy="724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02473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PRIMAR</a:t>
          </a:r>
        </a:p>
      </dsp:txBody>
      <dsp:txXfrm>
        <a:off x="3795817" y="2981"/>
        <a:ext cx="2002826" cy="724389"/>
      </dsp:txXfrm>
    </dsp:sp>
    <dsp:sp modelId="{877CE412-67A8-4ED9-8CCF-73B36ACEAB12}">
      <dsp:nvSpPr>
        <dsp:cNvPr id="0" name=""/>
        <dsp:cNvSpPr/>
      </dsp:nvSpPr>
      <dsp:spPr>
        <a:xfrm>
          <a:off x="4721923" y="566893"/>
          <a:ext cx="571381" cy="242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sp:txBody>
      <dsp:txXfrm>
        <a:off x="4721923" y="566893"/>
        <a:ext cx="571381" cy="242061"/>
      </dsp:txXfrm>
    </dsp:sp>
    <dsp:sp modelId="{5B5F6394-B5CC-4AED-A437-A35734BA8515}">
      <dsp:nvSpPr>
        <dsp:cNvPr id="0" name=""/>
        <dsp:cNvSpPr/>
      </dsp:nvSpPr>
      <dsp:spPr>
        <a:xfrm>
          <a:off x="1390639" y="1147840"/>
          <a:ext cx="2302974" cy="7261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473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SECRETAR GENERAL</a:t>
          </a:r>
        </a:p>
      </dsp:txBody>
      <dsp:txXfrm>
        <a:off x="1390639" y="1147840"/>
        <a:ext cx="2302974" cy="726183"/>
      </dsp:txXfrm>
    </dsp:sp>
    <dsp:sp modelId="{EF72F915-0145-4D76-976D-E76BC3C70696}">
      <dsp:nvSpPr>
        <dsp:cNvPr id="0" name=""/>
        <dsp:cNvSpPr/>
      </dsp:nvSpPr>
      <dsp:spPr>
        <a:xfrm>
          <a:off x="2121358" y="1712649"/>
          <a:ext cx="1262303" cy="242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sp:txBody>
      <dsp:txXfrm>
        <a:off x="2121358" y="1712649"/>
        <a:ext cx="1262303" cy="242061"/>
      </dsp:txXfrm>
    </dsp:sp>
    <dsp:sp modelId="{B8F7063B-2290-473C-B6FC-2146CE6581A9}">
      <dsp:nvSpPr>
        <dsp:cNvPr id="0" name=""/>
        <dsp:cNvSpPr/>
      </dsp:nvSpPr>
      <dsp:spPr>
        <a:xfrm>
          <a:off x="1055953" y="2293596"/>
          <a:ext cx="2061916" cy="7261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473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AGENT AGRICOL STARE CIVILA</a:t>
          </a:r>
        </a:p>
      </dsp:txBody>
      <dsp:txXfrm>
        <a:off x="1055953" y="2293596"/>
        <a:ext cx="2061916" cy="726183"/>
      </dsp:txXfrm>
    </dsp:sp>
    <dsp:sp modelId="{F217187E-EDC5-457C-A689-E41A5BC563C7}">
      <dsp:nvSpPr>
        <dsp:cNvPr id="0" name=""/>
        <dsp:cNvSpPr/>
      </dsp:nvSpPr>
      <dsp:spPr>
        <a:xfrm>
          <a:off x="1666144" y="2858405"/>
          <a:ext cx="1262303" cy="242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sp:txBody>
      <dsp:txXfrm>
        <a:off x="1666144" y="2858405"/>
        <a:ext cx="1262303" cy="242061"/>
      </dsp:txXfrm>
    </dsp:sp>
    <dsp:sp modelId="{17526226-98C0-494E-8BF6-66C8C91EB184}">
      <dsp:nvSpPr>
        <dsp:cNvPr id="0" name=""/>
        <dsp:cNvSpPr/>
      </dsp:nvSpPr>
      <dsp:spPr>
        <a:xfrm>
          <a:off x="1030931" y="3439351"/>
          <a:ext cx="2086938" cy="7261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473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SPAS ASISTENTA SOCIALA SI MEDICALA</a:t>
          </a:r>
        </a:p>
      </dsp:txBody>
      <dsp:txXfrm>
        <a:off x="1030931" y="3439351"/>
        <a:ext cx="2086938" cy="726183"/>
      </dsp:txXfrm>
    </dsp:sp>
    <dsp:sp modelId="{EDBCBD36-2A5C-485D-B85C-F0876463A18E}">
      <dsp:nvSpPr>
        <dsp:cNvPr id="0" name=""/>
        <dsp:cNvSpPr/>
      </dsp:nvSpPr>
      <dsp:spPr>
        <a:xfrm>
          <a:off x="1653633" y="4004160"/>
          <a:ext cx="1262303" cy="242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sp:txBody>
      <dsp:txXfrm>
        <a:off x="1653633" y="4004160"/>
        <a:ext cx="1262303" cy="242061"/>
      </dsp:txXfrm>
    </dsp:sp>
    <dsp:sp modelId="{2E25019A-ED31-4332-BB8F-E458B3194A9A}">
      <dsp:nvSpPr>
        <dsp:cNvPr id="0" name=""/>
        <dsp:cNvSpPr/>
      </dsp:nvSpPr>
      <dsp:spPr>
        <a:xfrm>
          <a:off x="1042110" y="4585107"/>
          <a:ext cx="2075759" cy="7261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473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BIBLIOTECAR</a:t>
          </a:r>
        </a:p>
      </dsp:txBody>
      <dsp:txXfrm>
        <a:off x="1042110" y="4585107"/>
        <a:ext cx="2075759" cy="726183"/>
      </dsp:txXfrm>
    </dsp:sp>
    <dsp:sp modelId="{56335B60-1AEB-4C04-8D5D-F107ACB445E1}">
      <dsp:nvSpPr>
        <dsp:cNvPr id="0" name=""/>
        <dsp:cNvSpPr/>
      </dsp:nvSpPr>
      <dsp:spPr>
        <a:xfrm>
          <a:off x="1659222" y="5149916"/>
          <a:ext cx="1262303" cy="242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sp:txBody>
      <dsp:txXfrm>
        <a:off x="1659222" y="5149916"/>
        <a:ext cx="1262303" cy="242061"/>
      </dsp:txXfrm>
    </dsp:sp>
    <dsp:sp modelId="{F2275026-7C43-48D3-8856-8BF9ED8382B5}">
      <dsp:nvSpPr>
        <dsp:cNvPr id="0" name=""/>
        <dsp:cNvSpPr/>
      </dsp:nvSpPr>
      <dsp:spPr>
        <a:xfrm>
          <a:off x="4018670" y="2427549"/>
          <a:ext cx="1940567" cy="13333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02473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COMPARTIMENTUL FINANCIAR CONTABIL</a:t>
          </a:r>
        </a:p>
      </dsp:txBody>
      <dsp:txXfrm>
        <a:off x="4018670" y="2427549"/>
        <a:ext cx="1940567" cy="1333323"/>
      </dsp:txXfrm>
    </dsp:sp>
    <dsp:sp modelId="{49AD6C2D-C343-4DD6-B2EE-5646F8D40BB7}">
      <dsp:nvSpPr>
        <dsp:cNvPr id="0" name=""/>
        <dsp:cNvSpPr/>
      </dsp:nvSpPr>
      <dsp:spPr>
        <a:xfrm>
          <a:off x="4622547" y="3611701"/>
          <a:ext cx="1262303" cy="242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sp:txBody>
      <dsp:txXfrm>
        <a:off x="4622547" y="3611701"/>
        <a:ext cx="1262303" cy="242061"/>
      </dsp:txXfrm>
    </dsp:sp>
    <dsp:sp modelId="{C9E66CBF-941F-433C-AE73-B0B3A8B076B0}">
      <dsp:nvSpPr>
        <dsp:cNvPr id="0" name=""/>
        <dsp:cNvSpPr/>
      </dsp:nvSpPr>
      <dsp:spPr>
        <a:xfrm>
          <a:off x="6311951" y="1147840"/>
          <a:ext cx="1891870" cy="7261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473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VICEPRIMAR</a:t>
          </a:r>
        </a:p>
      </dsp:txBody>
      <dsp:txXfrm>
        <a:off x="6311951" y="1147840"/>
        <a:ext cx="1891870" cy="726183"/>
      </dsp:txXfrm>
    </dsp:sp>
    <dsp:sp modelId="{F4EA0196-DBE4-4938-8297-A91882A31B4A}">
      <dsp:nvSpPr>
        <dsp:cNvPr id="0" name=""/>
        <dsp:cNvSpPr/>
      </dsp:nvSpPr>
      <dsp:spPr>
        <a:xfrm>
          <a:off x="6837119" y="1712649"/>
          <a:ext cx="1262303" cy="242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sp:txBody>
      <dsp:txXfrm>
        <a:off x="6837119" y="1712649"/>
        <a:ext cx="1262303" cy="242061"/>
      </dsp:txXfrm>
    </dsp:sp>
    <dsp:sp modelId="{4A8F1F2C-1DAA-4A3A-A39C-08145A035437}">
      <dsp:nvSpPr>
        <dsp:cNvPr id="0" name=""/>
        <dsp:cNvSpPr/>
      </dsp:nvSpPr>
      <dsp:spPr>
        <a:xfrm>
          <a:off x="6784919" y="2293596"/>
          <a:ext cx="2275568" cy="7261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473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MUNCITOR PAZA COMUNALA DE UTILITATI PUBLICE</a:t>
          </a:r>
        </a:p>
      </dsp:txBody>
      <dsp:txXfrm>
        <a:off x="6784919" y="2293596"/>
        <a:ext cx="2275568" cy="726183"/>
      </dsp:txXfrm>
    </dsp:sp>
    <dsp:sp modelId="{A6CA8FE2-313E-46D3-A9C8-4E64E73CC561}">
      <dsp:nvSpPr>
        <dsp:cNvPr id="0" name=""/>
        <dsp:cNvSpPr/>
      </dsp:nvSpPr>
      <dsp:spPr>
        <a:xfrm>
          <a:off x="7623887" y="2915792"/>
          <a:ext cx="1262303" cy="242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</a:p>
      </dsp:txBody>
      <dsp:txXfrm>
        <a:off x="7623887" y="2915792"/>
        <a:ext cx="1262303" cy="242061"/>
      </dsp:txXfrm>
    </dsp:sp>
    <dsp:sp modelId="{34DC7271-547A-4CA8-8F95-5C010F2F402D}">
      <dsp:nvSpPr>
        <dsp:cNvPr id="0" name=""/>
        <dsp:cNvSpPr/>
      </dsp:nvSpPr>
      <dsp:spPr>
        <a:xfrm>
          <a:off x="6784919" y="3439351"/>
          <a:ext cx="2247278" cy="7261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473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SEF SERVICIU VOLUNTAR DE URGENTA</a:t>
          </a:r>
        </a:p>
      </dsp:txBody>
      <dsp:txXfrm>
        <a:off x="6784919" y="3439351"/>
        <a:ext cx="2247278" cy="726183"/>
      </dsp:txXfrm>
    </dsp:sp>
    <dsp:sp modelId="{65DE44A1-6EB2-41D2-ACCC-2414D8B9F787}">
      <dsp:nvSpPr>
        <dsp:cNvPr id="0" name=""/>
        <dsp:cNvSpPr/>
      </dsp:nvSpPr>
      <dsp:spPr>
        <a:xfrm>
          <a:off x="7616912" y="4047201"/>
          <a:ext cx="1262303" cy="242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sp:txBody>
      <dsp:txXfrm>
        <a:off x="7616912" y="4047201"/>
        <a:ext cx="1262303" cy="242061"/>
      </dsp:txXfrm>
    </dsp:sp>
    <dsp:sp modelId="{EBD85D28-3281-4073-968E-03004CB79F24}">
      <dsp:nvSpPr>
        <dsp:cNvPr id="0" name=""/>
        <dsp:cNvSpPr/>
      </dsp:nvSpPr>
      <dsp:spPr>
        <a:xfrm>
          <a:off x="6784919" y="4585107"/>
          <a:ext cx="2243590" cy="7261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473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PERSONAL DE DESERVIRE GUARD SOFER</a:t>
          </a:r>
        </a:p>
      </dsp:txBody>
      <dsp:txXfrm>
        <a:off x="6784919" y="4585107"/>
        <a:ext cx="2243590" cy="726183"/>
      </dsp:txXfrm>
    </dsp:sp>
    <dsp:sp modelId="{C60566AC-11AD-4ED0-B1B0-80D0A06B958A}">
      <dsp:nvSpPr>
        <dsp:cNvPr id="0" name=""/>
        <dsp:cNvSpPr/>
      </dsp:nvSpPr>
      <dsp:spPr>
        <a:xfrm>
          <a:off x="7593545" y="5152897"/>
          <a:ext cx="1262303" cy="242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sp:txBody>
      <dsp:txXfrm>
        <a:off x="7593545" y="5152897"/>
        <a:ext cx="1262303" cy="2420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1EBCD310-5A92-A7C4-9359-7DB0E5831E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xmlns="" id="{0E4E640B-D021-EFD9-7DFA-D31FA7F7C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xmlns="" id="{00EBB04E-0005-C64D-6C6D-8C23FEE15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xmlns="" id="{3AAF074F-F8A3-6E53-8A16-14D7FC788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xmlns="" id="{45865F0A-0AD4-0C5F-FA86-02A5121C0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0985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1B2B1FCB-0592-07A8-E9C7-F1A23B318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xmlns="" id="{7370CAE9-B405-40E2-C82B-C80B36D577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xmlns="" id="{D089D6C4-99DA-6394-E0C5-1DCB6C46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xmlns="" id="{94A67498-2B41-28DB-2AD9-FFEB6904F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xmlns="" id="{BAF7B300-AE6C-F153-242A-F55DB1962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90960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xmlns="" id="{74917029-8079-871A-AE75-E21079978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xmlns="" id="{7F432105-3A3B-B101-DAE0-B0FC1B301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xmlns="" id="{E4FFBD51-1112-74DA-8B0B-E0ED7543F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xmlns="" id="{BD3197E2-CDD9-BF81-4999-E648DA015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xmlns="" id="{F04873FD-DE96-E990-B419-514C133E9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66905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998D9A16-9E62-04ED-A280-950225ACA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xmlns="" id="{FB792FE8-AD1A-99DE-C2C3-FB7C67187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xmlns="" id="{7543A85D-D738-B757-E992-42FCDC0F8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xmlns="" id="{8AF32975-602C-A89C-4FD4-9A99DAB10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xmlns="" id="{BFB849DE-6F77-8F5D-AA05-9220FEC4F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2458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1DFAF2D9-B09D-7B6F-51CF-F9CE02CE2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xmlns="" id="{CEE92602-BC58-68BD-DAF8-4B8C98F54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xmlns="" id="{02635B1F-0F2A-4810-0B15-D6E253DE0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xmlns="" id="{4D529896-C728-4C58-0B56-32C5F2C23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xmlns="" id="{1DD94A2E-4552-A61F-D2B8-DE2A3C32E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648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6C179E3E-F4C8-5943-0D2F-7EBD729C9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xmlns="" id="{0E61DD4F-100E-C9D4-7AB7-F35EE7845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xmlns="" id="{A2D3D152-79AF-BA40-4CDE-C432340AF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xmlns="" id="{48367B91-98AA-656D-2CBE-3ADBF641B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xmlns="" id="{9AB91F05-6E71-CB7E-4B8B-291F2260C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xmlns="" id="{919C77AD-1F53-38D0-80E8-869A23F5F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00515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579DB538-0F24-53D6-6737-974336CC9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xmlns="" id="{6AC83575-D7E7-F084-1ECF-EE91C4F1C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xmlns="" id="{3C94BC42-411E-CDC1-B845-250688B30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xmlns="" id="{1B253E82-28EC-98C1-7CFD-7923F0B12D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xmlns="" id="{77E204B0-5BEF-23A3-7DA8-B3699ED392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xmlns="" id="{6DA433D3-F4B7-17AB-1E80-11CA448E6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xmlns="" id="{D5C9C1D1-893A-7B9A-1092-B43B381A7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xmlns="" id="{A6FBED81-6FBB-C8AB-7B97-01B056F51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644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65CA3DAC-55EE-4747-0DDA-275979766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xmlns="" id="{D5CFB0B8-57D3-A7D7-A554-E015FD791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xmlns="" id="{21AC3D4E-4140-EB32-67B4-E9D7E905B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xmlns="" id="{1449B71C-5D1E-B2AC-42EF-9020BE9BC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8045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xmlns="" id="{C7B671A5-9104-2F3C-D320-C6EF8E9DF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xmlns="" id="{8EF9CD87-C3B1-9822-25B4-4A48786BB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xmlns="" id="{E68437F8-CDC1-523A-210F-F18BAA8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8879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9826FCB7-ECE2-3EC5-36C7-AB3FD268A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xmlns="" id="{CF2C5385-C22F-90BF-689D-62AAB1FE6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xmlns="" id="{18905993-BFD9-84EB-595B-A409684D6F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xmlns="" id="{05C3CF8B-D08F-73AC-7D00-D9CBCFD8E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xmlns="" id="{4295F73F-53EA-2710-8A79-ED628ADF2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xmlns="" id="{C439DFB6-197D-6C88-099A-AC5270C62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3129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09C6F626-F69B-0D41-9AA9-B3CCB508A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xmlns="" id="{DACCA2F3-41D9-6E72-025C-60E6937D06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xmlns="" id="{CBA95064-26F6-E56F-15CE-A67DB8841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xmlns="" id="{C10A8114-2C2B-36FC-6CD2-1CB1670A6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xmlns="" id="{4FA112F9-004F-4B7E-D550-DDB9B4915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xmlns="" id="{69512B56-2E19-6FC0-C56C-2142B8852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4312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xmlns="" id="{DEE25578-3D80-1E88-6BD3-EDA06F0EA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xmlns="" id="{9B773B53-D990-6B52-9EDE-D691C4F62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xmlns="" id="{D66E6345-C588-F4ED-3426-6E8AB6F9FE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E0A47-0256-46DC-913B-73453201E925}" type="datetimeFigureOut">
              <a:rPr lang="ro-RO" smtClean="0"/>
              <a:t>07.02.2023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xmlns="" id="{7EC74E12-0C3A-7EB2-A2E5-C68B29D1FE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xmlns="" id="{E5C3ABBF-AB2C-2636-EED7-BA9F57C350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8DE1A-ED8A-45F3-80D5-47461B845DD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6691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051E2A6B-98DE-BCEE-94BB-83B51C11C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2200" y="182501"/>
            <a:ext cx="2621280" cy="503555"/>
          </a:xfrm>
        </p:spPr>
        <p:txBody>
          <a:bodyPr>
            <a:normAutofit/>
          </a:bodyPr>
          <a:lstStyle/>
          <a:p>
            <a:pPr algn="ctr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ORGANIGRAMA</a:t>
            </a:r>
          </a:p>
        </p:txBody>
      </p:sp>
      <p:graphicFrame>
        <p:nvGraphicFramePr>
          <p:cNvPr id="4" name="Nomogramă 3">
            <a:extLst>
              <a:ext uri="{FF2B5EF4-FFF2-40B4-BE49-F238E27FC236}">
                <a16:creationId xmlns:a16="http://schemas.microsoft.com/office/drawing/2014/main" xmlns="" id="{FB17FD49-A3B9-50CA-A93E-651B7A27D7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1411051"/>
              </p:ext>
            </p:extLst>
          </p:nvPr>
        </p:nvGraphicFramePr>
        <p:xfrm>
          <a:off x="1414780" y="1124159"/>
          <a:ext cx="10091420" cy="5394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reptunghi 4">
            <a:extLst>
              <a:ext uri="{FF2B5EF4-FFF2-40B4-BE49-F238E27FC236}">
                <a16:creationId xmlns:a16="http://schemas.microsoft.com/office/drawing/2014/main" xmlns="" id="{EB7A2A3E-9210-1E70-741A-608B24065DC2}"/>
              </a:ext>
            </a:extLst>
          </p:cNvPr>
          <p:cNvSpPr/>
          <p:nvPr/>
        </p:nvSpPr>
        <p:spPr>
          <a:xfrm>
            <a:off x="2446020" y="1265276"/>
            <a:ext cx="2324100" cy="6822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CONSILUL LOCAL ULMU</a:t>
            </a:r>
          </a:p>
        </p:txBody>
      </p:sp>
      <p:sp>
        <p:nvSpPr>
          <p:cNvPr id="6" name="Dreptunghi 5">
            <a:extLst>
              <a:ext uri="{FF2B5EF4-FFF2-40B4-BE49-F238E27FC236}">
                <a16:creationId xmlns:a16="http://schemas.microsoft.com/office/drawing/2014/main" xmlns="" id="{C8DCF94B-F606-EC51-243B-38B8ABD54676}"/>
              </a:ext>
            </a:extLst>
          </p:cNvPr>
          <p:cNvSpPr/>
          <p:nvPr/>
        </p:nvSpPr>
        <p:spPr>
          <a:xfrm>
            <a:off x="5050790" y="649539"/>
            <a:ext cx="2324100" cy="4004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COMUNA ULMU</a:t>
            </a:r>
          </a:p>
        </p:txBody>
      </p:sp>
      <p:sp>
        <p:nvSpPr>
          <p:cNvPr id="7" name="CasetăText 6">
            <a:extLst>
              <a:ext uri="{FF2B5EF4-FFF2-40B4-BE49-F238E27FC236}">
                <a16:creationId xmlns:a16="http://schemas.microsoft.com/office/drawing/2014/main" xmlns="" id="{160ECFED-5CE1-2E1F-6B75-90C26662154C}"/>
              </a:ext>
            </a:extLst>
          </p:cNvPr>
          <p:cNvSpPr txBox="1"/>
          <p:nvPr/>
        </p:nvSpPr>
        <p:spPr>
          <a:xfrm>
            <a:off x="9664262" y="338881"/>
            <a:ext cx="26382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ANEXA LA H.C.L.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NR.</a:t>
            </a:r>
            <a:r>
              <a:rPr 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8/09.02..2023</a:t>
            </a:r>
            <a:endParaRPr lang="ro-R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setăText 7">
            <a:extLst>
              <a:ext uri="{FF2B5EF4-FFF2-40B4-BE49-F238E27FC236}">
                <a16:creationId xmlns:a16="http://schemas.microsoft.com/office/drawing/2014/main" xmlns="" id="{0646592C-4BE4-182A-9C38-2A8400C860AC}"/>
              </a:ext>
            </a:extLst>
          </p:cNvPr>
          <p:cNvSpPr txBox="1"/>
          <p:nvPr/>
        </p:nvSpPr>
        <p:spPr>
          <a:xfrm>
            <a:off x="882868" y="434279"/>
            <a:ext cx="17342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ROMANIA</a:t>
            </a:r>
          </a:p>
          <a:p>
            <a:r>
              <a:rPr lang="ro-R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JUDETUL CALARASI</a:t>
            </a:r>
          </a:p>
          <a:p>
            <a:r>
              <a:rPr lang="ro-R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CONSILIUL LOCAL </a:t>
            </a:r>
            <a:r>
              <a:rPr lang="ro-R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COMUNA ULMU</a:t>
            </a:r>
          </a:p>
        </p:txBody>
      </p:sp>
    </p:spTree>
    <p:extLst>
      <p:ext uri="{BB962C8B-B14F-4D97-AF65-F5344CB8AC3E}">
        <p14:creationId xmlns:p14="http://schemas.microsoft.com/office/powerpoint/2010/main" val="224499197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65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Temă Office</vt:lpstr>
      <vt:lpstr>ORGANIGRAMA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</dc:title>
  <dc:creator>EDU</dc:creator>
  <cp:lastModifiedBy>user</cp:lastModifiedBy>
  <cp:revision>5</cp:revision>
  <cp:lastPrinted>2023-02-07T07:32:42Z</cp:lastPrinted>
  <dcterms:created xsi:type="dcterms:W3CDTF">2022-10-10T05:53:10Z</dcterms:created>
  <dcterms:modified xsi:type="dcterms:W3CDTF">2023-02-07T07:32:43Z</dcterms:modified>
</cp:coreProperties>
</file>